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05" r:id="rId3"/>
    <p:sldId id="306" r:id="rId4"/>
    <p:sldId id="307" r:id="rId5"/>
    <p:sldId id="308" r:id="rId6"/>
    <p:sldId id="309" r:id="rId7"/>
    <p:sldId id="310" r:id="rId8"/>
    <p:sldId id="279" r:id="rId9"/>
    <p:sldId id="31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6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5DAE34-009B-4133-8417-C2632CF716B0}" type="datetimeFigureOut">
              <a:rPr lang="en-US" smtClean="0"/>
              <a:t>2/6/2025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2B4A7A-355D-46EE-B1EE-3D2933B7AEF3}" type="slidenum">
              <a:rPr lang="en-US" smtClean="0"/>
              <a:t>‹#›</a:t>
            </a:fld>
            <a:endParaRPr lang="en-US"/>
          </a:p>
        </p:txBody>
      </p:sp>
    </p:spTree>
    <p:extLst>
      <p:ext uri="{BB962C8B-B14F-4D97-AF65-F5344CB8AC3E}">
        <p14:creationId xmlns:p14="http://schemas.microsoft.com/office/powerpoint/2010/main" val="348194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kern="100" dirty="0">
                <a:solidFill>
                  <a:srgbClr val="231F20"/>
                </a:solidFill>
                <a:effectLst/>
                <a:latin typeface="Times New Roman" panose="02020603050405020304" pitchFamily="18" charset="0"/>
                <a:ea typeface="Times New Roman" panose="02020603050405020304" pitchFamily="18" charset="0"/>
              </a:rPr>
              <a:t>- GV giới thiệu bài: Trong tiết học hôm nay </a:t>
            </a:r>
            <a:r>
              <a:rPr lang="vi-VN" sz="1800" kern="100" spc="-10" dirty="0">
                <a:solidFill>
                  <a:srgbClr val="231F20"/>
                </a:solidFill>
                <a:effectLst/>
                <a:latin typeface="Times New Roman" panose="02020603050405020304" pitchFamily="18" charset="0"/>
                <a:ea typeface="Arial" panose="020B0604020202020204" pitchFamily="34" charset="0"/>
              </a:rPr>
              <a:t>chúng</a:t>
            </a:r>
            <a:r>
              <a:rPr lang="vi-VN" sz="1800" kern="100" spc="-65" dirty="0">
                <a:solidFill>
                  <a:srgbClr val="231F20"/>
                </a:solidFill>
                <a:effectLst/>
                <a:latin typeface="Times New Roman" panose="02020603050405020304" pitchFamily="18" charset="0"/>
                <a:ea typeface="Arial" panose="020B0604020202020204" pitchFamily="34" charset="0"/>
              </a:rPr>
              <a:t> </a:t>
            </a:r>
            <a:r>
              <a:rPr lang="vi-VN" sz="1800" kern="100" spc="-10" dirty="0">
                <a:solidFill>
                  <a:srgbClr val="231F20"/>
                </a:solidFill>
                <a:effectLst/>
                <a:latin typeface="Times New Roman" panose="02020603050405020304" pitchFamily="18" charset="0"/>
                <a:ea typeface="Arial" panose="020B0604020202020204" pitchFamily="34" charset="0"/>
              </a:rPr>
              <a:t>ta</a:t>
            </a:r>
            <a:r>
              <a:rPr lang="vi-VN" sz="1800" kern="100" spc="-65" dirty="0">
                <a:solidFill>
                  <a:srgbClr val="231F20"/>
                </a:solidFill>
                <a:effectLst/>
                <a:latin typeface="Times New Roman" panose="02020603050405020304" pitchFamily="18" charset="0"/>
                <a:ea typeface="Arial" panose="020B0604020202020204" pitchFamily="34" charset="0"/>
              </a:rPr>
              <a:t> </a:t>
            </a:r>
            <a:r>
              <a:rPr lang="vi-VN" sz="1800" kern="100" spc="-10" dirty="0">
                <a:solidFill>
                  <a:srgbClr val="231F20"/>
                </a:solidFill>
                <a:effectLst/>
                <a:latin typeface="Times New Roman" panose="02020603050405020304" pitchFamily="18" charset="0"/>
                <a:ea typeface="Arial" panose="020B0604020202020204" pitchFamily="34" charset="0"/>
              </a:rPr>
              <a:t>sẽ</a:t>
            </a:r>
            <a:r>
              <a:rPr lang="vi-VN" sz="1800" kern="100" spc="-65" dirty="0">
                <a:solidFill>
                  <a:srgbClr val="231F20"/>
                </a:solidFill>
                <a:effectLst/>
                <a:latin typeface="Times New Roman" panose="02020603050405020304" pitchFamily="18" charset="0"/>
                <a:ea typeface="Arial" panose="020B0604020202020204" pitchFamily="34" charset="0"/>
              </a:rPr>
              <a:t> </a:t>
            </a:r>
            <a:r>
              <a:rPr lang="vi-VN" sz="1800" kern="100" spc="-10" dirty="0">
                <a:solidFill>
                  <a:srgbClr val="231F20"/>
                </a:solidFill>
                <a:effectLst/>
                <a:latin typeface="Times New Roman" panose="02020603050405020304" pitchFamily="18" charset="0"/>
                <a:ea typeface="Arial" panose="020B0604020202020204" pitchFamily="34" charset="0"/>
              </a:rPr>
              <a:t>cùng</a:t>
            </a:r>
            <a:r>
              <a:rPr lang="vi-VN" sz="1800" kern="100" spc="-65" dirty="0">
                <a:solidFill>
                  <a:srgbClr val="231F20"/>
                </a:solidFill>
                <a:effectLst/>
                <a:latin typeface="Times New Roman" panose="02020603050405020304" pitchFamily="18" charset="0"/>
                <a:ea typeface="Arial" panose="020B0604020202020204" pitchFamily="34" charset="0"/>
              </a:rPr>
              <a:t> </a:t>
            </a:r>
            <a:r>
              <a:rPr lang="vi-VN" sz="1800" kern="100" spc="-10" dirty="0">
                <a:solidFill>
                  <a:srgbClr val="231F20"/>
                </a:solidFill>
                <a:effectLst/>
                <a:latin typeface="Times New Roman" panose="02020603050405020304" pitchFamily="18" charset="0"/>
                <a:ea typeface="Arial" panose="020B0604020202020204" pitchFamily="34" charset="0"/>
              </a:rPr>
              <a:t>nhau</a:t>
            </a:r>
            <a:r>
              <a:rPr lang="vi-VN" sz="1800" kern="100" spc="-65" dirty="0">
                <a:solidFill>
                  <a:srgbClr val="231F20"/>
                </a:solidFill>
                <a:effectLst/>
                <a:latin typeface="Times New Roman" panose="02020603050405020304" pitchFamily="18" charset="0"/>
                <a:ea typeface="Arial" panose="020B0604020202020204" pitchFamily="34" charset="0"/>
              </a:rPr>
              <a:t> </a:t>
            </a:r>
            <a:r>
              <a:rPr lang="vi-VN" sz="1800" kern="100" spc="-10" dirty="0">
                <a:solidFill>
                  <a:srgbClr val="231F20"/>
                </a:solidFill>
                <a:effectLst/>
                <a:latin typeface="Times New Roman" panose="02020603050405020304" pitchFamily="18" charset="0"/>
                <a:ea typeface="Arial" panose="020B0604020202020204" pitchFamily="34" charset="0"/>
              </a:rPr>
              <a:t>trao</a:t>
            </a:r>
            <a:r>
              <a:rPr lang="vi-VN" sz="1800" kern="100" spc="-65" dirty="0">
                <a:solidFill>
                  <a:srgbClr val="231F20"/>
                </a:solidFill>
                <a:effectLst/>
                <a:latin typeface="Times New Roman" panose="02020603050405020304" pitchFamily="18" charset="0"/>
                <a:ea typeface="Arial" panose="020B0604020202020204" pitchFamily="34" charset="0"/>
              </a:rPr>
              <a:t> </a:t>
            </a:r>
            <a:r>
              <a:rPr lang="vi-VN" sz="1800" kern="100" spc="-10" dirty="0">
                <a:solidFill>
                  <a:srgbClr val="231F20"/>
                </a:solidFill>
                <a:effectLst/>
                <a:latin typeface="Times New Roman" panose="02020603050405020304" pitchFamily="18" charset="0"/>
                <a:ea typeface="Arial" panose="020B0604020202020204" pitchFamily="34" charset="0"/>
              </a:rPr>
              <a:t>đổi</a:t>
            </a:r>
            <a:r>
              <a:rPr lang="vi-VN" sz="1800" kern="100" spc="-65" dirty="0">
                <a:solidFill>
                  <a:srgbClr val="231F20"/>
                </a:solidFill>
                <a:effectLst/>
                <a:latin typeface="Times New Roman" panose="02020603050405020304" pitchFamily="18" charset="0"/>
                <a:ea typeface="Arial" panose="020B0604020202020204" pitchFamily="34" charset="0"/>
              </a:rPr>
              <a:t> </a:t>
            </a:r>
            <a:r>
              <a:rPr lang="vi-VN" sz="1800" kern="100" spc="-10" dirty="0">
                <a:solidFill>
                  <a:srgbClr val="231F20"/>
                </a:solidFill>
                <a:effectLst/>
                <a:latin typeface="Times New Roman" panose="02020603050405020304" pitchFamily="18" charset="0"/>
                <a:ea typeface="Arial" panose="020B0604020202020204" pitchFamily="34" charset="0"/>
              </a:rPr>
              <a:t>về </a:t>
            </a:r>
            <a:r>
              <a:rPr lang="vi-VN" sz="1800" kern="100" dirty="0">
                <a:solidFill>
                  <a:srgbClr val="231F20"/>
                </a:solidFill>
                <a:effectLst/>
                <a:latin typeface="Times New Roman" panose="02020603050405020304" pitchFamily="18" charset="0"/>
                <a:ea typeface="Arial" panose="020B0604020202020204" pitchFamily="34" charset="0"/>
              </a:rPr>
              <a:t>nội</a:t>
            </a:r>
            <a:r>
              <a:rPr lang="vi-VN" sz="1800" kern="100" spc="-60" dirty="0">
                <a:solidFill>
                  <a:srgbClr val="231F20"/>
                </a:solidFill>
                <a:effectLst/>
                <a:latin typeface="Times New Roman" panose="02020603050405020304" pitchFamily="18" charset="0"/>
                <a:ea typeface="Arial" panose="020B0604020202020204" pitchFamily="34" charset="0"/>
              </a:rPr>
              <a:t> </a:t>
            </a:r>
            <a:r>
              <a:rPr lang="vi-VN" sz="1800" kern="100" dirty="0">
                <a:solidFill>
                  <a:srgbClr val="231F20"/>
                </a:solidFill>
                <a:effectLst/>
                <a:latin typeface="Times New Roman" panose="02020603050405020304" pitchFamily="18" charset="0"/>
                <a:ea typeface="Arial" panose="020B0604020202020204" pitchFamily="34" charset="0"/>
              </a:rPr>
              <a:t>dung,</a:t>
            </a:r>
            <a:r>
              <a:rPr lang="vi-VN" sz="1800" kern="100" spc="-60" dirty="0">
                <a:solidFill>
                  <a:srgbClr val="231F20"/>
                </a:solidFill>
                <a:effectLst/>
                <a:latin typeface="Times New Roman" panose="02020603050405020304" pitchFamily="18" charset="0"/>
                <a:ea typeface="Arial" panose="020B0604020202020204" pitchFamily="34" charset="0"/>
              </a:rPr>
              <a:t> </a:t>
            </a:r>
            <a:r>
              <a:rPr lang="vi-VN" sz="1800" kern="100" dirty="0">
                <a:solidFill>
                  <a:srgbClr val="231F20"/>
                </a:solidFill>
                <a:effectLst/>
                <a:latin typeface="Times New Roman" panose="02020603050405020304" pitchFamily="18" charset="0"/>
                <a:ea typeface="Arial" panose="020B0604020202020204" pitchFamily="34" charset="0"/>
              </a:rPr>
              <a:t>ý</a:t>
            </a:r>
            <a:r>
              <a:rPr lang="vi-VN" sz="1800" kern="100" spc="-60" dirty="0">
                <a:solidFill>
                  <a:srgbClr val="231F20"/>
                </a:solidFill>
                <a:effectLst/>
                <a:latin typeface="Times New Roman" panose="02020603050405020304" pitchFamily="18" charset="0"/>
                <a:ea typeface="Arial" panose="020B0604020202020204" pitchFamily="34" charset="0"/>
              </a:rPr>
              <a:t> </a:t>
            </a:r>
            <a:r>
              <a:rPr lang="vi-VN" sz="1800" kern="100" dirty="0">
                <a:solidFill>
                  <a:srgbClr val="231F20"/>
                </a:solidFill>
                <a:effectLst/>
                <a:latin typeface="Times New Roman" panose="02020603050405020304" pitchFamily="18" charset="0"/>
                <a:ea typeface="Arial" panose="020B0604020202020204" pitchFamily="34" charset="0"/>
              </a:rPr>
              <a:t>nghĩa,</a:t>
            </a:r>
            <a:r>
              <a:rPr lang="vi-VN" sz="1800" kern="100" spc="-60" dirty="0">
                <a:solidFill>
                  <a:srgbClr val="231F20"/>
                </a:solidFill>
                <a:effectLst/>
                <a:latin typeface="Times New Roman" panose="02020603050405020304" pitchFamily="18" charset="0"/>
                <a:ea typeface="Arial" panose="020B0604020202020204" pitchFamily="34" charset="0"/>
              </a:rPr>
              <a:t> </a:t>
            </a:r>
            <a:r>
              <a:rPr lang="vi-VN" sz="1800" kern="100" dirty="0">
                <a:solidFill>
                  <a:srgbClr val="231F20"/>
                </a:solidFill>
                <a:effectLst/>
                <a:latin typeface="Times New Roman" panose="02020603050405020304" pitchFamily="18" charset="0"/>
                <a:ea typeface="Arial" panose="020B0604020202020204" pitchFamily="34" charset="0"/>
              </a:rPr>
              <a:t>về</a:t>
            </a:r>
            <a:r>
              <a:rPr lang="vi-VN" sz="1800" kern="100" spc="-60" dirty="0">
                <a:solidFill>
                  <a:srgbClr val="231F20"/>
                </a:solidFill>
                <a:effectLst/>
                <a:latin typeface="Times New Roman" panose="02020603050405020304" pitchFamily="18" charset="0"/>
                <a:ea typeface="Arial" panose="020B0604020202020204" pitchFamily="34" charset="0"/>
              </a:rPr>
              <a:t> </a:t>
            </a:r>
            <a:r>
              <a:rPr lang="vi-VN" sz="1800" kern="100" dirty="0">
                <a:solidFill>
                  <a:srgbClr val="231F20"/>
                </a:solidFill>
                <a:effectLst/>
                <a:latin typeface="Times New Roman" panose="02020603050405020304" pitchFamily="18" charset="0"/>
                <a:ea typeface="Arial" panose="020B0604020202020204" pitchFamily="34" charset="0"/>
              </a:rPr>
              <a:t>các</a:t>
            </a:r>
            <a:r>
              <a:rPr lang="vi-VN" sz="1800" kern="100" spc="-60" dirty="0">
                <a:solidFill>
                  <a:srgbClr val="231F20"/>
                </a:solidFill>
                <a:effectLst/>
                <a:latin typeface="Times New Roman" panose="02020603050405020304" pitchFamily="18" charset="0"/>
                <a:ea typeface="Arial" panose="020B0604020202020204" pitchFamily="34" charset="0"/>
              </a:rPr>
              <a:t> </a:t>
            </a:r>
            <a:r>
              <a:rPr lang="vi-VN" sz="1800" kern="100" dirty="0">
                <a:solidFill>
                  <a:srgbClr val="231F20"/>
                </a:solidFill>
                <a:effectLst/>
                <a:latin typeface="Times New Roman" panose="02020603050405020304" pitchFamily="18" charset="0"/>
                <a:ea typeface="Arial" panose="020B0604020202020204" pitchFamily="34" charset="0"/>
              </a:rPr>
              <a:t>chi</a:t>
            </a:r>
            <a:r>
              <a:rPr lang="vi-VN" sz="1800" kern="100" spc="-60" dirty="0">
                <a:solidFill>
                  <a:srgbClr val="231F20"/>
                </a:solidFill>
                <a:effectLst/>
                <a:latin typeface="Times New Roman" panose="02020603050405020304" pitchFamily="18" charset="0"/>
                <a:ea typeface="Arial" panose="020B0604020202020204" pitchFamily="34" charset="0"/>
              </a:rPr>
              <a:t> </a:t>
            </a:r>
            <a:r>
              <a:rPr lang="vi-VN" sz="1800" kern="100" dirty="0">
                <a:solidFill>
                  <a:srgbClr val="231F20"/>
                </a:solidFill>
                <a:effectLst/>
                <a:latin typeface="Times New Roman" panose="02020603050405020304" pitchFamily="18" charset="0"/>
                <a:ea typeface="Arial" panose="020B0604020202020204" pitchFamily="34" charset="0"/>
              </a:rPr>
              <a:t>tiết</a:t>
            </a:r>
            <a:r>
              <a:rPr lang="vi-VN" sz="1800" kern="100" spc="-60" dirty="0">
                <a:solidFill>
                  <a:srgbClr val="231F20"/>
                </a:solidFill>
                <a:effectLst/>
                <a:latin typeface="Times New Roman" panose="02020603050405020304" pitchFamily="18" charset="0"/>
                <a:ea typeface="Arial" panose="020B0604020202020204" pitchFamily="34" charset="0"/>
              </a:rPr>
              <a:t> </a:t>
            </a:r>
            <a:r>
              <a:rPr lang="vi-VN" sz="1800" kern="100" dirty="0">
                <a:solidFill>
                  <a:srgbClr val="231F20"/>
                </a:solidFill>
                <a:effectLst/>
                <a:latin typeface="Times New Roman" panose="02020603050405020304" pitchFamily="18" charset="0"/>
                <a:ea typeface="Arial" panose="020B0604020202020204" pitchFamily="34" charset="0"/>
              </a:rPr>
              <a:t>nghệ</a:t>
            </a:r>
            <a:r>
              <a:rPr lang="vi-VN" sz="1800" kern="100" spc="-60" dirty="0">
                <a:solidFill>
                  <a:srgbClr val="231F20"/>
                </a:solidFill>
                <a:effectLst/>
                <a:latin typeface="Times New Roman" panose="02020603050405020304" pitchFamily="18" charset="0"/>
                <a:ea typeface="Arial" panose="020B0604020202020204" pitchFamily="34" charset="0"/>
              </a:rPr>
              <a:t> </a:t>
            </a:r>
            <a:r>
              <a:rPr lang="vi-VN" sz="1800" kern="100" dirty="0">
                <a:solidFill>
                  <a:srgbClr val="231F20"/>
                </a:solidFill>
                <a:effectLst/>
                <a:latin typeface="Times New Roman" panose="02020603050405020304" pitchFamily="18" charset="0"/>
                <a:ea typeface="Arial" panose="020B0604020202020204" pitchFamily="34" charset="0"/>
              </a:rPr>
              <a:t>thuật</a:t>
            </a:r>
            <a:r>
              <a:rPr lang="vi-VN" sz="1800" kern="100" spc="-60" dirty="0">
                <a:solidFill>
                  <a:srgbClr val="231F20"/>
                </a:solidFill>
                <a:effectLst/>
                <a:latin typeface="Times New Roman" panose="02020603050405020304" pitchFamily="18" charset="0"/>
                <a:ea typeface="Arial" panose="020B0604020202020204" pitchFamily="34" charset="0"/>
              </a:rPr>
              <a:t> </a:t>
            </a:r>
            <a:r>
              <a:rPr lang="vi-VN" sz="1800" kern="100" dirty="0">
                <a:solidFill>
                  <a:srgbClr val="231F20"/>
                </a:solidFill>
                <a:effectLst/>
                <a:latin typeface="Times New Roman" panose="02020603050405020304" pitchFamily="18" charset="0"/>
                <a:ea typeface="Arial" panose="020B0604020202020204" pitchFamily="34" charset="0"/>
              </a:rPr>
              <a:t>trong</a:t>
            </a:r>
            <a:r>
              <a:rPr lang="vi-VN" sz="1800" kern="100" spc="-60" dirty="0">
                <a:solidFill>
                  <a:srgbClr val="231F20"/>
                </a:solidFill>
                <a:effectLst/>
                <a:latin typeface="Times New Roman" panose="02020603050405020304" pitchFamily="18" charset="0"/>
                <a:ea typeface="Arial" panose="020B0604020202020204" pitchFamily="34" charset="0"/>
              </a:rPr>
              <a:t> </a:t>
            </a:r>
            <a:r>
              <a:rPr lang="vi-VN" sz="1800" kern="100" dirty="0">
                <a:solidFill>
                  <a:srgbClr val="231F20"/>
                </a:solidFill>
                <a:effectLst/>
                <a:latin typeface="Times New Roman" panose="02020603050405020304" pitchFamily="18" charset="0"/>
                <a:ea typeface="Arial" panose="020B0604020202020204" pitchFamily="34" charset="0"/>
              </a:rPr>
              <a:t>tác</a:t>
            </a:r>
            <a:r>
              <a:rPr lang="vi-VN" sz="1800" kern="100" spc="-60" dirty="0">
                <a:solidFill>
                  <a:srgbClr val="231F20"/>
                </a:solidFill>
                <a:effectLst/>
                <a:latin typeface="Times New Roman" panose="02020603050405020304" pitchFamily="18" charset="0"/>
                <a:ea typeface="Arial" panose="020B0604020202020204" pitchFamily="34" charset="0"/>
              </a:rPr>
              <a:t> </a:t>
            </a:r>
            <a:r>
              <a:rPr lang="vi-VN" sz="1800" kern="100" dirty="0">
                <a:solidFill>
                  <a:srgbClr val="231F20"/>
                </a:solidFill>
                <a:effectLst/>
                <a:latin typeface="Times New Roman" panose="02020603050405020304" pitchFamily="18" charset="0"/>
                <a:ea typeface="Arial" panose="020B0604020202020204" pitchFamily="34" charset="0"/>
              </a:rPr>
              <a:t>phẩm</a:t>
            </a:r>
            <a:r>
              <a:rPr lang="vi-VN" sz="1800" kern="100" spc="-60" dirty="0">
                <a:solidFill>
                  <a:srgbClr val="231F20"/>
                </a:solidFill>
                <a:effectLst/>
                <a:latin typeface="Times New Roman" panose="02020603050405020304" pitchFamily="18" charset="0"/>
                <a:ea typeface="Arial" panose="020B0604020202020204" pitchFamily="34" charset="0"/>
              </a:rPr>
              <a:t> </a:t>
            </a:r>
            <a:r>
              <a:rPr lang="vi-VN" sz="1800" kern="100" dirty="0">
                <a:solidFill>
                  <a:srgbClr val="231F20"/>
                </a:solidFill>
                <a:effectLst/>
                <a:latin typeface="Times New Roman" panose="02020603050405020304" pitchFamily="18" charset="0"/>
                <a:ea typeface="Arial" panose="020B0604020202020204" pitchFamily="34" charset="0"/>
              </a:rPr>
              <a:t>mà</a:t>
            </a:r>
            <a:r>
              <a:rPr lang="vi-VN" sz="1800" kern="100" spc="-60" dirty="0">
                <a:solidFill>
                  <a:srgbClr val="231F20"/>
                </a:solidFill>
                <a:effectLst/>
                <a:latin typeface="Times New Roman" panose="02020603050405020304" pitchFamily="18" charset="0"/>
                <a:ea typeface="Arial" panose="020B0604020202020204" pitchFamily="34" charset="0"/>
              </a:rPr>
              <a:t> </a:t>
            </a:r>
            <a:r>
              <a:rPr lang="vi-VN" sz="1800" kern="100" dirty="0">
                <a:solidFill>
                  <a:srgbClr val="231F20"/>
                </a:solidFill>
                <a:effectLst/>
                <a:latin typeface="Times New Roman" panose="02020603050405020304" pitchFamily="18" charset="0"/>
                <a:ea typeface="Arial" panose="020B0604020202020204" pitchFamily="34" charset="0"/>
              </a:rPr>
              <a:t>các</a:t>
            </a:r>
            <a:r>
              <a:rPr lang="vi-VN" sz="1800" kern="100" spc="-60" dirty="0">
                <a:solidFill>
                  <a:srgbClr val="231F20"/>
                </a:solidFill>
                <a:effectLst/>
                <a:latin typeface="Times New Roman" panose="02020603050405020304" pitchFamily="18" charset="0"/>
                <a:ea typeface="Arial" panose="020B0604020202020204" pitchFamily="34" charset="0"/>
              </a:rPr>
              <a:t> </a:t>
            </a:r>
            <a:r>
              <a:rPr lang="vi-VN" sz="1800" kern="100" dirty="0">
                <a:solidFill>
                  <a:srgbClr val="231F20"/>
                </a:solidFill>
                <a:effectLst/>
                <a:latin typeface="Times New Roman" panose="02020603050405020304" pitchFamily="18" charset="0"/>
                <a:ea typeface="Arial" panose="020B0604020202020204" pitchFamily="34" charset="0"/>
              </a:rPr>
              <a:t>em</a:t>
            </a:r>
            <a:r>
              <a:rPr lang="vi-VN" sz="1800" kern="100" spc="-60" dirty="0">
                <a:solidFill>
                  <a:srgbClr val="231F20"/>
                </a:solidFill>
                <a:effectLst/>
                <a:latin typeface="Times New Roman" panose="02020603050405020304" pitchFamily="18" charset="0"/>
                <a:ea typeface="Arial" panose="020B0604020202020204" pitchFamily="34" charset="0"/>
              </a:rPr>
              <a:t> </a:t>
            </a:r>
            <a:r>
              <a:rPr lang="vi-VN" sz="1800" kern="100" dirty="0">
                <a:solidFill>
                  <a:srgbClr val="231F20"/>
                </a:solidFill>
                <a:effectLst/>
                <a:latin typeface="Times New Roman" panose="02020603050405020304" pitchFamily="18" charset="0"/>
                <a:ea typeface="Arial" panose="020B0604020202020204" pitchFamily="34" charset="0"/>
              </a:rPr>
              <a:t>đã</a:t>
            </a:r>
            <a:r>
              <a:rPr lang="vi-VN" sz="1800" kern="100" spc="-60" dirty="0">
                <a:solidFill>
                  <a:srgbClr val="231F20"/>
                </a:solidFill>
                <a:effectLst/>
                <a:latin typeface="Times New Roman" panose="02020603050405020304" pitchFamily="18" charset="0"/>
                <a:ea typeface="Arial" panose="020B0604020202020204" pitchFamily="34" charset="0"/>
              </a:rPr>
              <a:t> </a:t>
            </a:r>
            <a:r>
              <a:rPr lang="vi-VN" sz="1800" kern="100" dirty="0">
                <a:solidFill>
                  <a:srgbClr val="231F20"/>
                </a:solidFill>
                <a:effectLst/>
                <a:latin typeface="Times New Roman" panose="02020603050405020304" pitchFamily="18" charset="0"/>
                <a:ea typeface="Arial" panose="020B0604020202020204" pitchFamily="34" charset="0"/>
              </a:rPr>
              <a:t>giới</a:t>
            </a:r>
            <a:r>
              <a:rPr lang="vi-VN" sz="1800" kern="100" spc="-60" dirty="0">
                <a:solidFill>
                  <a:srgbClr val="231F20"/>
                </a:solidFill>
                <a:effectLst/>
                <a:latin typeface="Times New Roman" panose="02020603050405020304" pitchFamily="18" charset="0"/>
                <a:ea typeface="Arial" panose="020B0604020202020204" pitchFamily="34" charset="0"/>
              </a:rPr>
              <a:t> </a:t>
            </a:r>
            <a:r>
              <a:rPr lang="vi-VN" sz="1800" kern="100" dirty="0">
                <a:solidFill>
                  <a:srgbClr val="231F20"/>
                </a:solidFill>
                <a:effectLst/>
                <a:latin typeface="Times New Roman" panose="02020603050405020304" pitchFamily="18" charset="0"/>
                <a:ea typeface="Arial" panose="020B0604020202020204" pitchFamily="34" charset="0"/>
              </a:rPr>
              <a:t>thiệu</a:t>
            </a:r>
            <a:r>
              <a:rPr lang="vi-VN" sz="1800" kern="100" dirty="0">
                <a:solidFill>
                  <a:srgbClr val="231F20"/>
                </a:solidFill>
                <a:effectLst/>
                <a:latin typeface="Times New Roman" panose="02020603050405020304" pitchFamily="18" charset="0"/>
                <a:ea typeface="Times New Roman" panose="02020603050405020304" pitchFamily="18" charset="0"/>
              </a:rPr>
              <a:t> và ghi tên bài lên bảng.</a:t>
            </a:r>
            <a:endParaRPr lang="en-US" sz="1800" kern="100" dirty="0">
              <a:solidFill>
                <a:srgbClr val="231F20"/>
              </a:solidFill>
              <a:effectLst/>
              <a:latin typeface="Arial" panose="020B0604020202020204" pitchFamily="34" charset="0"/>
              <a:ea typeface="Arial" panose="020B0604020202020204" pitchFamily="34" charset="0"/>
            </a:endParaRPr>
          </a:p>
          <a:p>
            <a:endParaRPr lang="en-US" dirty="0"/>
          </a:p>
        </p:txBody>
      </p:sp>
      <p:sp>
        <p:nvSpPr>
          <p:cNvPr id="4" name="Chỗ dành sẵn cho Số hiệu Bản chiếu 3"/>
          <p:cNvSpPr>
            <a:spLocks noGrp="1"/>
          </p:cNvSpPr>
          <p:nvPr>
            <p:ph type="sldNum" sz="quarter" idx="5"/>
          </p:nvPr>
        </p:nvSpPr>
        <p:spPr/>
        <p:txBody>
          <a:bodyPr/>
          <a:lstStyle/>
          <a:p>
            <a:fld id="{412B4A7A-355D-46EE-B1EE-3D2933B7AEF3}" type="slidenum">
              <a:rPr lang="en-US" smtClean="0"/>
              <a:t>1</a:t>
            </a:fld>
            <a:endParaRPr lang="en-US"/>
          </a:p>
        </p:txBody>
      </p:sp>
    </p:spTree>
    <p:extLst>
      <p:ext uri="{BB962C8B-B14F-4D97-AF65-F5344CB8AC3E}">
        <p14:creationId xmlns:p14="http://schemas.microsoft.com/office/powerpoint/2010/main" val="1264003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Liên </a:t>
            </a:r>
            <a:r>
              <a:rPr lang="en-US" dirty="0" err="1"/>
              <a:t>hệ</a:t>
            </a:r>
            <a:r>
              <a:rPr lang="en-US" dirty="0"/>
              <a:t>, </a:t>
            </a:r>
            <a:r>
              <a:rPr lang="en-US" dirty="0" err="1"/>
              <a:t>giáo</a:t>
            </a:r>
            <a:r>
              <a:rPr lang="en-US" dirty="0"/>
              <a:t> </a:t>
            </a:r>
            <a:r>
              <a:rPr lang="en-US" dirty="0" err="1"/>
              <a:t>dục</a:t>
            </a:r>
            <a:r>
              <a:rPr lang="en-US" dirty="0"/>
              <a:t> </a:t>
            </a:r>
            <a:r>
              <a:rPr lang="en-US" dirty="0" err="1"/>
              <a:t>học</a:t>
            </a:r>
            <a:r>
              <a:rPr lang="en-US" dirty="0"/>
              <a:t> </a:t>
            </a:r>
            <a:r>
              <a:rPr lang="en-US" dirty="0" err="1"/>
              <a:t>sinh</a:t>
            </a:r>
            <a:endParaRPr lang="en-US" dirty="0"/>
          </a:p>
        </p:txBody>
      </p:sp>
      <p:sp>
        <p:nvSpPr>
          <p:cNvPr id="4" name="Slide Number Placeholder 3"/>
          <p:cNvSpPr>
            <a:spLocks noGrp="1"/>
          </p:cNvSpPr>
          <p:nvPr>
            <p:ph type="sldNum" sz="quarter" idx="5"/>
          </p:nvPr>
        </p:nvSpPr>
        <p:spPr/>
        <p:txBody>
          <a:bodyPr/>
          <a:lstStyle/>
          <a:p>
            <a:fld id="{EB161680-6E5D-4E39-BD0F-A8570EF368E4}" type="slidenum">
              <a:rPr lang="en-US" smtClean="0"/>
              <a:t>8</a:t>
            </a:fld>
            <a:endParaRPr lang="en-US"/>
          </a:p>
        </p:txBody>
      </p:sp>
    </p:spTree>
    <p:extLst>
      <p:ext uri="{BB962C8B-B14F-4D97-AF65-F5344CB8AC3E}">
        <p14:creationId xmlns:p14="http://schemas.microsoft.com/office/powerpoint/2010/main" val="98297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252ED62-4EFB-BB46-A42B-0CEF720744BA}"/>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04C0141E-2BD9-84D4-FC14-0E7F55FEB9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13CF4BE4-3281-E578-08CE-BACCF3CF4D59}"/>
              </a:ext>
            </a:extLst>
          </p:cNvPr>
          <p:cNvSpPr>
            <a:spLocks noGrp="1"/>
          </p:cNvSpPr>
          <p:nvPr>
            <p:ph type="dt" sz="half" idx="10"/>
          </p:nvPr>
        </p:nvSpPr>
        <p:spPr/>
        <p:txBody>
          <a:bodyPr/>
          <a:lstStyle/>
          <a:p>
            <a:fld id="{5325A8A8-D5D8-4265-A64B-743DBE0A16C0}" type="datetimeFigureOut">
              <a:rPr lang="en-US" smtClean="0"/>
              <a:t>2/6/2025</a:t>
            </a:fld>
            <a:endParaRPr lang="en-US"/>
          </a:p>
        </p:txBody>
      </p:sp>
      <p:sp>
        <p:nvSpPr>
          <p:cNvPr id="5" name="Chỗ dành sẵn cho Chân trang 4">
            <a:extLst>
              <a:ext uri="{FF2B5EF4-FFF2-40B4-BE49-F238E27FC236}">
                <a16:creationId xmlns:a16="http://schemas.microsoft.com/office/drawing/2014/main" id="{0DB1D284-902F-C0FA-3BF2-AEB2BCA354D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5160F0B1-4FD8-F1C1-B96B-68F4B9F5D6CC}"/>
              </a:ext>
            </a:extLst>
          </p:cNvPr>
          <p:cNvSpPr>
            <a:spLocks noGrp="1"/>
          </p:cNvSpPr>
          <p:nvPr>
            <p:ph type="sldNum" sz="quarter" idx="12"/>
          </p:nvPr>
        </p:nvSpPr>
        <p:spPr/>
        <p:txBody>
          <a:bodyPr/>
          <a:lstStyle/>
          <a:p>
            <a:fld id="{F1DE67E7-6E17-448D-8A2D-576D90D25D80}" type="slidenum">
              <a:rPr lang="en-US" smtClean="0"/>
              <a:t>‹#›</a:t>
            </a:fld>
            <a:endParaRPr lang="en-US"/>
          </a:p>
        </p:txBody>
      </p:sp>
    </p:spTree>
    <p:extLst>
      <p:ext uri="{BB962C8B-B14F-4D97-AF65-F5344CB8AC3E}">
        <p14:creationId xmlns:p14="http://schemas.microsoft.com/office/powerpoint/2010/main" val="1321779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C931554-E0B9-D126-51C7-C241587FE5F6}"/>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B099F4C9-D38F-AAFE-B7AE-CFDDDC66AB00}"/>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5945441-1EB6-5242-1DFB-634EF8FF235A}"/>
              </a:ext>
            </a:extLst>
          </p:cNvPr>
          <p:cNvSpPr>
            <a:spLocks noGrp="1"/>
          </p:cNvSpPr>
          <p:nvPr>
            <p:ph type="dt" sz="half" idx="10"/>
          </p:nvPr>
        </p:nvSpPr>
        <p:spPr/>
        <p:txBody>
          <a:bodyPr/>
          <a:lstStyle/>
          <a:p>
            <a:fld id="{5325A8A8-D5D8-4265-A64B-743DBE0A16C0}" type="datetimeFigureOut">
              <a:rPr lang="en-US" smtClean="0"/>
              <a:t>2/6/2025</a:t>
            </a:fld>
            <a:endParaRPr lang="en-US"/>
          </a:p>
        </p:txBody>
      </p:sp>
      <p:sp>
        <p:nvSpPr>
          <p:cNvPr id="5" name="Chỗ dành sẵn cho Chân trang 4">
            <a:extLst>
              <a:ext uri="{FF2B5EF4-FFF2-40B4-BE49-F238E27FC236}">
                <a16:creationId xmlns:a16="http://schemas.microsoft.com/office/drawing/2014/main" id="{0A7FC452-54EA-67D4-40FF-5202A240F983}"/>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FC092AE-C601-CCCB-2045-37B5D08CC7DD}"/>
              </a:ext>
            </a:extLst>
          </p:cNvPr>
          <p:cNvSpPr>
            <a:spLocks noGrp="1"/>
          </p:cNvSpPr>
          <p:nvPr>
            <p:ph type="sldNum" sz="quarter" idx="12"/>
          </p:nvPr>
        </p:nvSpPr>
        <p:spPr/>
        <p:txBody>
          <a:bodyPr/>
          <a:lstStyle/>
          <a:p>
            <a:fld id="{F1DE67E7-6E17-448D-8A2D-576D90D25D80}" type="slidenum">
              <a:rPr lang="en-US" smtClean="0"/>
              <a:t>‹#›</a:t>
            </a:fld>
            <a:endParaRPr lang="en-US"/>
          </a:p>
        </p:txBody>
      </p:sp>
    </p:spTree>
    <p:extLst>
      <p:ext uri="{BB962C8B-B14F-4D97-AF65-F5344CB8AC3E}">
        <p14:creationId xmlns:p14="http://schemas.microsoft.com/office/powerpoint/2010/main" val="1868723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51863908-87C2-B365-CF68-71C48C7AA107}"/>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703DE756-FBF9-FD3B-3879-BAF30F68D79C}"/>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530AD77-E056-8FA7-7304-2203A6CB6C6C}"/>
              </a:ext>
            </a:extLst>
          </p:cNvPr>
          <p:cNvSpPr>
            <a:spLocks noGrp="1"/>
          </p:cNvSpPr>
          <p:nvPr>
            <p:ph type="dt" sz="half" idx="10"/>
          </p:nvPr>
        </p:nvSpPr>
        <p:spPr/>
        <p:txBody>
          <a:bodyPr/>
          <a:lstStyle/>
          <a:p>
            <a:fld id="{5325A8A8-D5D8-4265-A64B-743DBE0A16C0}" type="datetimeFigureOut">
              <a:rPr lang="en-US" smtClean="0"/>
              <a:t>2/6/2025</a:t>
            </a:fld>
            <a:endParaRPr lang="en-US"/>
          </a:p>
        </p:txBody>
      </p:sp>
      <p:sp>
        <p:nvSpPr>
          <p:cNvPr id="5" name="Chỗ dành sẵn cho Chân trang 4">
            <a:extLst>
              <a:ext uri="{FF2B5EF4-FFF2-40B4-BE49-F238E27FC236}">
                <a16:creationId xmlns:a16="http://schemas.microsoft.com/office/drawing/2014/main" id="{F9411591-4786-5778-D49F-8C5C3FA16FE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10609F1-6666-8ACA-DA91-4D9FB9696FDE}"/>
              </a:ext>
            </a:extLst>
          </p:cNvPr>
          <p:cNvSpPr>
            <a:spLocks noGrp="1"/>
          </p:cNvSpPr>
          <p:nvPr>
            <p:ph type="sldNum" sz="quarter" idx="12"/>
          </p:nvPr>
        </p:nvSpPr>
        <p:spPr/>
        <p:txBody>
          <a:bodyPr/>
          <a:lstStyle/>
          <a:p>
            <a:fld id="{F1DE67E7-6E17-448D-8A2D-576D90D25D80}" type="slidenum">
              <a:rPr lang="en-US" smtClean="0"/>
              <a:t>‹#›</a:t>
            </a:fld>
            <a:endParaRPr lang="en-US"/>
          </a:p>
        </p:txBody>
      </p:sp>
    </p:spTree>
    <p:extLst>
      <p:ext uri="{BB962C8B-B14F-4D97-AF65-F5344CB8AC3E}">
        <p14:creationId xmlns:p14="http://schemas.microsoft.com/office/powerpoint/2010/main" val="1903296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855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7CC2C07-3CF4-CC8E-56C3-911C6656BDB2}"/>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CB1167F-4448-2551-716E-57CA3A9495A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E674C08-2D34-0128-307C-8B0A013C7B03}"/>
              </a:ext>
            </a:extLst>
          </p:cNvPr>
          <p:cNvSpPr>
            <a:spLocks noGrp="1"/>
          </p:cNvSpPr>
          <p:nvPr>
            <p:ph type="dt" sz="half" idx="10"/>
          </p:nvPr>
        </p:nvSpPr>
        <p:spPr/>
        <p:txBody>
          <a:bodyPr/>
          <a:lstStyle/>
          <a:p>
            <a:fld id="{5325A8A8-D5D8-4265-A64B-743DBE0A16C0}" type="datetimeFigureOut">
              <a:rPr lang="en-US" smtClean="0"/>
              <a:t>2/6/2025</a:t>
            </a:fld>
            <a:endParaRPr lang="en-US"/>
          </a:p>
        </p:txBody>
      </p:sp>
      <p:sp>
        <p:nvSpPr>
          <p:cNvPr id="5" name="Chỗ dành sẵn cho Chân trang 4">
            <a:extLst>
              <a:ext uri="{FF2B5EF4-FFF2-40B4-BE49-F238E27FC236}">
                <a16:creationId xmlns:a16="http://schemas.microsoft.com/office/drawing/2014/main" id="{30C08FDF-9182-0CD7-D2EF-B3FD0C7DAD0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6A97121F-E597-77CB-4A51-B2E4BCB8DF1B}"/>
              </a:ext>
            </a:extLst>
          </p:cNvPr>
          <p:cNvSpPr>
            <a:spLocks noGrp="1"/>
          </p:cNvSpPr>
          <p:nvPr>
            <p:ph type="sldNum" sz="quarter" idx="12"/>
          </p:nvPr>
        </p:nvSpPr>
        <p:spPr/>
        <p:txBody>
          <a:bodyPr/>
          <a:lstStyle/>
          <a:p>
            <a:fld id="{F1DE67E7-6E17-448D-8A2D-576D90D25D80}" type="slidenum">
              <a:rPr lang="en-US" smtClean="0"/>
              <a:t>‹#›</a:t>
            </a:fld>
            <a:endParaRPr lang="en-US"/>
          </a:p>
        </p:txBody>
      </p:sp>
    </p:spTree>
    <p:extLst>
      <p:ext uri="{BB962C8B-B14F-4D97-AF65-F5344CB8AC3E}">
        <p14:creationId xmlns:p14="http://schemas.microsoft.com/office/powerpoint/2010/main" val="321091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19B1737-8A84-9FEB-A493-9297C0DEDBE2}"/>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4A2D94A-BC0F-3D0A-41AE-A767925F13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5C8F34FA-1DB4-AA9E-1803-DAC184B7B977}"/>
              </a:ext>
            </a:extLst>
          </p:cNvPr>
          <p:cNvSpPr>
            <a:spLocks noGrp="1"/>
          </p:cNvSpPr>
          <p:nvPr>
            <p:ph type="dt" sz="half" idx="10"/>
          </p:nvPr>
        </p:nvSpPr>
        <p:spPr/>
        <p:txBody>
          <a:bodyPr/>
          <a:lstStyle/>
          <a:p>
            <a:fld id="{5325A8A8-D5D8-4265-A64B-743DBE0A16C0}" type="datetimeFigureOut">
              <a:rPr lang="en-US" smtClean="0"/>
              <a:t>2/6/2025</a:t>
            </a:fld>
            <a:endParaRPr lang="en-US"/>
          </a:p>
        </p:txBody>
      </p:sp>
      <p:sp>
        <p:nvSpPr>
          <p:cNvPr id="5" name="Chỗ dành sẵn cho Chân trang 4">
            <a:extLst>
              <a:ext uri="{FF2B5EF4-FFF2-40B4-BE49-F238E27FC236}">
                <a16:creationId xmlns:a16="http://schemas.microsoft.com/office/drawing/2014/main" id="{6D5086C6-ED54-0B32-EA79-7887ADCE0C0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EE52DBA8-DFDB-59AB-E5B9-EB47B1E3F3AD}"/>
              </a:ext>
            </a:extLst>
          </p:cNvPr>
          <p:cNvSpPr>
            <a:spLocks noGrp="1"/>
          </p:cNvSpPr>
          <p:nvPr>
            <p:ph type="sldNum" sz="quarter" idx="12"/>
          </p:nvPr>
        </p:nvSpPr>
        <p:spPr/>
        <p:txBody>
          <a:bodyPr/>
          <a:lstStyle/>
          <a:p>
            <a:fld id="{F1DE67E7-6E17-448D-8A2D-576D90D25D80}" type="slidenum">
              <a:rPr lang="en-US" smtClean="0"/>
              <a:t>‹#›</a:t>
            </a:fld>
            <a:endParaRPr lang="en-US"/>
          </a:p>
        </p:txBody>
      </p:sp>
    </p:spTree>
    <p:extLst>
      <p:ext uri="{BB962C8B-B14F-4D97-AF65-F5344CB8AC3E}">
        <p14:creationId xmlns:p14="http://schemas.microsoft.com/office/powerpoint/2010/main" val="1934890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D9C88D3-9591-D51F-A7B3-868A803C913F}"/>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AAC707F-2FA7-55D7-8F84-3FAA41172FD3}"/>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39C070BD-9D43-D068-5CE8-0386595421A9}"/>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5D78A7DA-1C91-8DEC-6041-CDD1F4A0468D}"/>
              </a:ext>
            </a:extLst>
          </p:cNvPr>
          <p:cNvSpPr>
            <a:spLocks noGrp="1"/>
          </p:cNvSpPr>
          <p:nvPr>
            <p:ph type="dt" sz="half" idx="10"/>
          </p:nvPr>
        </p:nvSpPr>
        <p:spPr/>
        <p:txBody>
          <a:bodyPr/>
          <a:lstStyle/>
          <a:p>
            <a:fld id="{5325A8A8-D5D8-4265-A64B-743DBE0A16C0}" type="datetimeFigureOut">
              <a:rPr lang="en-US" smtClean="0"/>
              <a:t>2/6/2025</a:t>
            </a:fld>
            <a:endParaRPr lang="en-US"/>
          </a:p>
        </p:txBody>
      </p:sp>
      <p:sp>
        <p:nvSpPr>
          <p:cNvPr id="6" name="Chỗ dành sẵn cho Chân trang 5">
            <a:extLst>
              <a:ext uri="{FF2B5EF4-FFF2-40B4-BE49-F238E27FC236}">
                <a16:creationId xmlns:a16="http://schemas.microsoft.com/office/drawing/2014/main" id="{7F052534-79A5-2F9C-3A3A-1AB2B734ABC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D48141E3-D464-1A4E-A237-4B78DC14EB1F}"/>
              </a:ext>
            </a:extLst>
          </p:cNvPr>
          <p:cNvSpPr>
            <a:spLocks noGrp="1"/>
          </p:cNvSpPr>
          <p:nvPr>
            <p:ph type="sldNum" sz="quarter" idx="12"/>
          </p:nvPr>
        </p:nvSpPr>
        <p:spPr/>
        <p:txBody>
          <a:bodyPr/>
          <a:lstStyle/>
          <a:p>
            <a:fld id="{F1DE67E7-6E17-448D-8A2D-576D90D25D80}" type="slidenum">
              <a:rPr lang="en-US" smtClean="0"/>
              <a:t>‹#›</a:t>
            </a:fld>
            <a:endParaRPr lang="en-US"/>
          </a:p>
        </p:txBody>
      </p:sp>
    </p:spTree>
    <p:extLst>
      <p:ext uri="{BB962C8B-B14F-4D97-AF65-F5344CB8AC3E}">
        <p14:creationId xmlns:p14="http://schemas.microsoft.com/office/powerpoint/2010/main" val="364329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B202EA1-2D8F-B2CE-EE67-ED8AB7AB0C4D}"/>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C3133B9F-2446-BFD8-68A6-78D8646ECA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D91EB9C-D733-D38D-22CB-8A5B5CBBA0B6}"/>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09B57C46-4DA0-C191-414D-6385F82A6B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D9BF7583-F878-6922-8769-311E453C52B6}"/>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B8A3128C-E20C-46AC-4F9D-1B654759F938}"/>
              </a:ext>
            </a:extLst>
          </p:cNvPr>
          <p:cNvSpPr>
            <a:spLocks noGrp="1"/>
          </p:cNvSpPr>
          <p:nvPr>
            <p:ph type="dt" sz="half" idx="10"/>
          </p:nvPr>
        </p:nvSpPr>
        <p:spPr/>
        <p:txBody>
          <a:bodyPr/>
          <a:lstStyle/>
          <a:p>
            <a:fld id="{5325A8A8-D5D8-4265-A64B-743DBE0A16C0}" type="datetimeFigureOut">
              <a:rPr lang="en-US" smtClean="0"/>
              <a:t>2/6/2025</a:t>
            </a:fld>
            <a:endParaRPr lang="en-US"/>
          </a:p>
        </p:txBody>
      </p:sp>
      <p:sp>
        <p:nvSpPr>
          <p:cNvPr id="8" name="Chỗ dành sẵn cho Chân trang 7">
            <a:extLst>
              <a:ext uri="{FF2B5EF4-FFF2-40B4-BE49-F238E27FC236}">
                <a16:creationId xmlns:a16="http://schemas.microsoft.com/office/drawing/2014/main" id="{0DBF2224-E8F2-C8D7-8A88-6D8484B6ACD9}"/>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3567389B-58CE-D29F-43EE-813F22DDD05E}"/>
              </a:ext>
            </a:extLst>
          </p:cNvPr>
          <p:cNvSpPr>
            <a:spLocks noGrp="1"/>
          </p:cNvSpPr>
          <p:nvPr>
            <p:ph type="sldNum" sz="quarter" idx="12"/>
          </p:nvPr>
        </p:nvSpPr>
        <p:spPr/>
        <p:txBody>
          <a:bodyPr/>
          <a:lstStyle/>
          <a:p>
            <a:fld id="{F1DE67E7-6E17-448D-8A2D-576D90D25D80}" type="slidenum">
              <a:rPr lang="en-US" smtClean="0"/>
              <a:t>‹#›</a:t>
            </a:fld>
            <a:endParaRPr lang="en-US"/>
          </a:p>
        </p:txBody>
      </p:sp>
    </p:spTree>
    <p:extLst>
      <p:ext uri="{BB962C8B-B14F-4D97-AF65-F5344CB8AC3E}">
        <p14:creationId xmlns:p14="http://schemas.microsoft.com/office/powerpoint/2010/main" val="179931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245DC60-32A0-6E80-0F54-EC639ACDDFF1}"/>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236E165B-5615-3709-0D5A-6A4D1F0933B4}"/>
              </a:ext>
            </a:extLst>
          </p:cNvPr>
          <p:cNvSpPr>
            <a:spLocks noGrp="1"/>
          </p:cNvSpPr>
          <p:nvPr>
            <p:ph type="dt" sz="half" idx="10"/>
          </p:nvPr>
        </p:nvSpPr>
        <p:spPr/>
        <p:txBody>
          <a:bodyPr/>
          <a:lstStyle/>
          <a:p>
            <a:fld id="{5325A8A8-D5D8-4265-A64B-743DBE0A16C0}" type="datetimeFigureOut">
              <a:rPr lang="en-US" smtClean="0"/>
              <a:t>2/6/2025</a:t>
            </a:fld>
            <a:endParaRPr lang="en-US"/>
          </a:p>
        </p:txBody>
      </p:sp>
      <p:sp>
        <p:nvSpPr>
          <p:cNvPr id="4" name="Chỗ dành sẵn cho Chân trang 3">
            <a:extLst>
              <a:ext uri="{FF2B5EF4-FFF2-40B4-BE49-F238E27FC236}">
                <a16:creationId xmlns:a16="http://schemas.microsoft.com/office/drawing/2014/main" id="{8A4E0251-7FC4-BCAB-1AAC-FBB9790A8C40}"/>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E7111FDD-568E-FE95-424B-45CBE81DEC98}"/>
              </a:ext>
            </a:extLst>
          </p:cNvPr>
          <p:cNvSpPr>
            <a:spLocks noGrp="1"/>
          </p:cNvSpPr>
          <p:nvPr>
            <p:ph type="sldNum" sz="quarter" idx="12"/>
          </p:nvPr>
        </p:nvSpPr>
        <p:spPr/>
        <p:txBody>
          <a:bodyPr/>
          <a:lstStyle/>
          <a:p>
            <a:fld id="{F1DE67E7-6E17-448D-8A2D-576D90D25D80}" type="slidenum">
              <a:rPr lang="en-US" smtClean="0"/>
              <a:t>‹#›</a:t>
            </a:fld>
            <a:endParaRPr lang="en-US"/>
          </a:p>
        </p:txBody>
      </p:sp>
    </p:spTree>
    <p:extLst>
      <p:ext uri="{BB962C8B-B14F-4D97-AF65-F5344CB8AC3E}">
        <p14:creationId xmlns:p14="http://schemas.microsoft.com/office/powerpoint/2010/main" val="381299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71FD36D3-19FD-015A-DF32-DC447B954878}"/>
              </a:ext>
            </a:extLst>
          </p:cNvPr>
          <p:cNvSpPr>
            <a:spLocks noGrp="1"/>
          </p:cNvSpPr>
          <p:nvPr>
            <p:ph type="dt" sz="half" idx="10"/>
          </p:nvPr>
        </p:nvSpPr>
        <p:spPr/>
        <p:txBody>
          <a:bodyPr/>
          <a:lstStyle/>
          <a:p>
            <a:fld id="{5325A8A8-D5D8-4265-A64B-743DBE0A16C0}" type="datetimeFigureOut">
              <a:rPr lang="en-US" smtClean="0"/>
              <a:t>2/6/2025</a:t>
            </a:fld>
            <a:endParaRPr lang="en-US"/>
          </a:p>
        </p:txBody>
      </p:sp>
      <p:sp>
        <p:nvSpPr>
          <p:cNvPr id="3" name="Chỗ dành sẵn cho Chân trang 2">
            <a:extLst>
              <a:ext uri="{FF2B5EF4-FFF2-40B4-BE49-F238E27FC236}">
                <a16:creationId xmlns:a16="http://schemas.microsoft.com/office/drawing/2014/main" id="{D8D4808A-BDF5-7876-06F3-6A9C2639E98C}"/>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039F122C-A2BB-FF95-ABE8-4BD8F4E85537}"/>
              </a:ext>
            </a:extLst>
          </p:cNvPr>
          <p:cNvSpPr>
            <a:spLocks noGrp="1"/>
          </p:cNvSpPr>
          <p:nvPr>
            <p:ph type="sldNum" sz="quarter" idx="12"/>
          </p:nvPr>
        </p:nvSpPr>
        <p:spPr/>
        <p:txBody>
          <a:bodyPr/>
          <a:lstStyle/>
          <a:p>
            <a:fld id="{F1DE67E7-6E17-448D-8A2D-576D90D25D80}" type="slidenum">
              <a:rPr lang="en-US" smtClean="0"/>
              <a:t>‹#›</a:t>
            </a:fld>
            <a:endParaRPr lang="en-US"/>
          </a:p>
        </p:txBody>
      </p:sp>
    </p:spTree>
    <p:extLst>
      <p:ext uri="{BB962C8B-B14F-4D97-AF65-F5344CB8AC3E}">
        <p14:creationId xmlns:p14="http://schemas.microsoft.com/office/powerpoint/2010/main" val="3121005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69D970B-BA15-1B0C-F47B-84832BD72AB2}"/>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29BBC6BA-5EDA-544C-1C41-EAD1358CD3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9A778E2B-16BE-F7E2-57EE-8EA65FE52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88A8F91B-89E6-9EAD-B78A-8AE09D34DC32}"/>
              </a:ext>
            </a:extLst>
          </p:cNvPr>
          <p:cNvSpPr>
            <a:spLocks noGrp="1"/>
          </p:cNvSpPr>
          <p:nvPr>
            <p:ph type="dt" sz="half" idx="10"/>
          </p:nvPr>
        </p:nvSpPr>
        <p:spPr/>
        <p:txBody>
          <a:bodyPr/>
          <a:lstStyle/>
          <a:p>
            <a:fld id="{5325A8A8-D5D8-4265-A64B-743DBE0A16C0}" type="datetimeFigureOut">
              <a:rPr lang="en-US" smtClean="0"/>
              <a:t>2/6/2025</a:t>
            </a:fld>
            <a:endParaRPr lang="en-US"/>
          </a:p>
        </p:txBody>
      </p:sp>
      <p:sp>
        <p:nvSpPr>
          <p:cNvPr id="6" name="Chỗ dành sẵn cho Chân trang 5">
            <a:extLst>
              <a:ext uri="{FF2B5EF4-FFF2-40B4-BE49-F238E27FC236}">
                <a16:creationId xmlns:a16="http://schemas.microsoft.com/office/drawing/2014/main" id="{42ECD05A-8984-4366-9F7D-DBD99A0292FC}"/>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93931D61-0523-69A3-7950-5A5A622B936A}"/>
              </a:ext>
            </a:extLst>
          </p:cNvPr>
          <p:cNvSpPr>
            <a:spLocks noGrp="1"/>
          </p:cNvSpPr>
          <p:nvPr>
            <p:ph type="sldNum" sz="quarter" idx="12"/>
          </p:nvPr>
        </p:nvSpPr>
        <p:spPr/>
        <p:txBody>
          <a:bodyPr/>
          <a:lstStyle/>
          <a:p>
            <a:fld id="{F1DE67E7-6E17-448D-8A2D-576D90D25D80}" type="slidenum">
              <a:rPr lang="en-US" smtClean="0"/>
              <a:t>‹#›</a:t>
            </a:fld>
            <a:endParaRPr lang="en-US"/>
          </a:p>
        </p:txBody>
      </p:sp>
    </p:spTree>
    <p:extLst>
      <p:ext uri="{BB962C8B-B14F-4D97-AF65-F5344CB8AC3E}">
        <p14:creationId xmlns:p14="http://schemas.microsoft.com/office/powerpoint/2010/main" val="104935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BDD2CD3-DB06-2342-0445-0805E6480BA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21709F69-8851-65EF-37C8-BEAEC61FAE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C4235EAA-8F70-F4B7-2F3D-DD257A6092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280D4B7-3CC5-0319-AF1F-6F1D97455724}"/>
              </a:ext>
            </a:extLst>
          </p:cNvPr>
          <p:cNvSpPr>
            <a:spLocks noGrp="1"/>
          </p:cNvSpPr>
          <p:nvPr>
            <p:ph type="dt" sz="half" idx="10"/>
          </p:nvPr>
        </p:nvSpPr>
        <p:spPr/>
        <p:txBody>
          <a:bodyPr/>
          <a:lstStyle/>
          <a:p>
            <a:fld id="{5325A8A8-D5D8-4265-A64B-743DBE0A16C0}" type="datetimeFigureOut">
              <a:rPr lang="en-US" smtClean="0"/>
              <a:t>2/6/2025</a:t>
            </a:fld>
            <a:endParaRPr lang="en-US"/>
          </a:p>
        </p:txBody>
      </p:sp>
      <p:sp>
        <p:nvSpPr>
          <p:cNvPr id="6" name="Chỗ dành sẵn cho Chân trang 5">
            <a:extLst>
              <a:ext uri="{FF2B5EF4-FFF2-40B4-BE49-F238E27FC236}">
                <a16:creationId xmlns:a16="http://schemas.microsoft.com/office/drawing/2014/main" id="{4B884C71-9EA9-43EB-4793-272A1035B90D}"/>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F7982D52-8877-3563-2D55-4C735A7B877E}"/>
              </a:ext>
            </a:extLst>
          </p:cNvPr>
          <p:cNvSpPr>
            <a:spLocks noGrp="1"/>
          </p:cNvSpPr>
          <p:nvPr>
            <p:ph type="sldNum" sz="quarter" idx="12"/>
          </p:nvPr>
        </p:nvSpPr>
        <p:spPr/>
        <p:txBody>
          <a:bodyPr/>
          <a:lstStyle/>
          <a:p>
            <a:fld id="{F1DE67E7-6E17-448D-8A2D-576D90D25D80}" type="slidenum">
              <a:rPr lang="en-US" smtClean="0"/>
              <a:t>‹#›</a:t>
            </a:fld>
            <a:endParaRPr lang="en-US"/>
          </a:p>
        </p:txBody>
      </p:sp>
    </p:spTree>
    <p:extLst>
      <p:ext uri="{BB962C8B-B14F-4D97-AF65-F5344CB8AC3E}">
        <p14:creationId xmlns:p14="http://schemas.microsoft.com/office/powerpoint/2010/main" val="928322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F0FD7C7B-7F88-B18A-5400-393F3155CF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8F3C2462-44BB-8FFE-DE2A-3D04DACF65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99E2ECC-80E9-A3A9-C484-9E4C7447FB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325A8A8-D5D8-4265-A64B-743DBE0A16C0}" type="datetimeFigureOut">
              <a:rPr lang="en-US" smtClean="0"/>
              <a:t>2/6/2025</a:t>
            </a:fld>
            <a:endParaRPr lang="en-US"/>
          </a:p>
        </p:txBody>
      </p:sp>
      <p:sp>
        <p:nvSpPr>
          <p:cNvPr id="5" name="Chỗ dành sẵn cho Chân trang 4">
            <a:extLst>
              <a:ext uri="{FF2B5EF4-FFF2-40B4-BE49-F238E27FC236}">
                <a16:creationId xmlns:a16="http://schemas.microsoft.com/office/drawing/2014/main" id="{894D867D-EDC1-F459-03B8-0B0E8CD6D6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Chỗ dành sẵn cho Số hiệu Bản chiếu 5">
            <a:extLst>
              <a:ext uri="{FF2B5EF4-FFF2-40B4-BE49-F238E27FC236}">
                <a16:creationId xmlns:a16="http://schemas.microsoft.com/office/drawing/2014/main" id="{0170DFEC-E120-4F41-A651-4883FCAB44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DE67E7-6E17-448D-8A2D-576D90D25D80}" type="slidenum">
              <a:rPr lang="en-US" smtClean="0"/>
              <a:t>‹#›</a:t>
            </a:fld>
            <a:endParaRPr lang="en-US"/>
          </a:p>
        </p:txBody>
      </p:sp>
    </p:spTree>
    <p:extLst>
      <p:ext uri="{BB962C8B-B14F-4D97-AF65-F5344CB8AC3E}">
        <p14:creationId xmlns:p14="http://schemas.microsoft.com/office/powerpoint/2010/main" val="2619908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94C07B-2563-E751-D5A9-BAE524721C78}"/>
              </a:ext>
            </a:extLst>
          </p:cNvPr>
          <p:cNvSpPr>
            <a:spLocks noGrp="1"/>
          </p:cNvSpPr>
          <p:nvPr>
            <p:ph type="ctrTitle"/>
          </p:nvPr>
        </p:nvSpPr>
        <p:spPr>
          <a:xfrm>
            <a:off x="1641987" y="1771762"/>
            <a:ext cx="9144000" cy="1239729"/>
          </a:xfrm>
        </p:spPr>
        <p:txBody>
          <a:bodyPr>
            <a:noAutofit/>
          </a:bodyPr>
          <a:lstStyle/>
          <a:p>
            <a:r>
              <a:rPr lang="en-US" b="1" dirty="0">
                <a:solidFill>
                  <a:srgbClr val="FF0000"/>
                </a:solidFill>
                <a:latin typeface="UTM Avo" panose="02040603050506020204"/>
              </a:rPr>
              <a:t>KHỞI ĐỘNG </a:t>
            </a:r>
            <a:br>
              <a:rPr lang="en-US" sz="4000" dirty="0">
                <a:solidFill>
                  <a:srgbClr val="7030A0"/>
                </a:solidFill>
                <a:latin typeface="UTM Avo" panose="02040603050506020204"/>
              </a:rPr>
            </a:br>
            <a:r>
              <a:rPr lang="en-US" sz="4000" dirty="0">
                <a:solidFill>
                  <a:srgbClr val="FF0000"/>
                </a:solidFill>
                <a:latin typeface="UTM Avo" panose="02040603050506020204"/>
              </a:rPr>
              <a:t>“</a:t>
            </a:r>
            <a:r>
              <a:rPr lang="vi-VN" sz="4000" dirty="0">
                <a:solidFill>
                  <a:srgbClr val="FF0000"/>
                </a:solidFill>
                <a:latin typeface="UTM Avo" panose="02040603050506020204"/>
              </a:rPr>
              <a:t>Trò chơi chuyền bóng</a:t>
            </a:r>
            <a:r>
              <a:rPr lang="en-US" sz="4000" dirty="0">
                <a:solidFill>
                  <a:srgbClr val="FF0000"/>
                </a:solidFill>
                <a:latin typeface="UTM Avo" panose="02040603050506020204"/>
              </a:rPr>
              <a:t>”</a:t>
            </a:r>
            <a:br>
              <a:rPr lang="en-US" sz="4000" dirty="0">
                <a:solidFill>
                  <a:srgbClr val="7030A0"/>
                </a:solidFill>
                <a:latin typeface="UTM Avo" panose="02040603050506020204"/>
              </a:rPr>
            </a:br>
            <a:endParaRPr lang="en-US" sz="4000" dirty="0">
              <a:solidFill>
                <a:srgbClr val="7030A0"/>
              </a:solidFill>
              <a:latin typeface="UTM Avo" panose="02040603050506020204"/>
            </a:endParaRPr>
          </a:p>
        </p:txBody>
      </p:sp>
      <p:pic>
        <p:nvPicPr>
          <p:cNvPr id="4" name="LkThieuNhi-DonNguyen-3173357">
            <a:hlinkClick r:id="" action="ppaction://media"/>
            <a:extLst>
              <a:ext uri="{FF2B5EF4-FFF2-40B4-BE49-F238E27FC236}">
                <a16:creationId xmlns:a16="http://schemas.microsoft.com/office/drawing/2014/main" id="{53B8C270-9DD1-67D0-A0E8-DD9DDB9302A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70305" y="2391626"/>
            <a:ext cx="487363" cy="487363"/>
          </a:xfrm>
          <a:prstGeom prst="rect">
            <a:avLst/>
          </a:prstGeom>
        </p:spPr>
      </p:pic>
      <p:sp>
        <p:nvSpPr>
          <p:cNvPr id="6" name="Hộp Văn bản 5">
            <a:extLst>
              <a:ext uri="{FF2B5EF4-FFF2-40B4-BE49-F238E27FC236}">
                <a16:creationId xmlns:a16="http://schemas.microsoft.com/office/drawing/2014/main" id="{44CB2B2F-2030-27D9-EBE8-06C4392968FB}"/>
              </a:ext>
            </a:extLst>
          </p:cNvPr>
          <p:cNvSpPr txBox="1"/>
          <p:nvPr/>
        </p:nvSpPr>
        <p:spPr>
          <a:xfrm>
            <a:off x="1091381" y="2892691"/>
            <a:ext cx="9999406" cy="1815882"/>
          </a:xfrm>
          <a:prstGeom prst="rect">
            <a:avLst/>
          </a:prstGeom>
          <a:noFill/>
        </p:spPr>
        <p:txBody>
          <a:bodyPr wrap="square">
            <a:spAutoFit/>
          </a:bodyPr>
          <a:lstStyle/>
          <a:p>
            <a:pPr algn="just"/>
            <a:r>
              <a:rPr lang="en-US" sz="2800" dirty="0">
                <a:solidFill>
                  <a:srgbClr val="7030A0"/>
                </a:solidFill>
                <a:latin typeface="UTM Avo" panose="02040603050506020204"/>
              </a:rPr>
              <a:t>H</a:t>
            </a:r>
            <a:r>
              <a:rPr lang="vi-VN" sz="2800" dirty="0">
                <a:solidFill>
                  <a:srgbClr val="7030A0"/>
                </a:solidFill>
                <a:latin typeface="UTM Avo" panose="02040603050506020204"/>
              </a:rPr>
              <a:t>ọc sinh sẽ chuyền quả bóng đến bạn nào nhạc dừng thì bạn ấy đứng lên </a:t>
            </a:r>
            <a:r>
              <a:rPr lang="vi-VN" sz="2800" dirty="0">
                <a:solidFill>
                  <a:srgbClr val="FF0000"/>
                </a:solidFill>
                <a:latin typeface="UTM Avo" panose="02040603050506020204"/>
              </a:rPr>
              <a:t>kể tên và giới thiệu </a:t>
            </a:r>
            <a:r>
              <a:rPr lang="vi-VN" sz="2800" dirty="0">
                <a:solidFill>
                  <a:srgbClr val="7030A0"/>
                </a:solidFill>
                <a:latin typeface="UTM Avo" panose="02040603050506020204"/>
              </a:rPr>
              <a:t>một câu chuyện hoặc một bài thơ, bài văn, bài báo, vở kịch mà các em đã đọc về thiếu nhi chăm học, chăm làm, tích cực đóng góp cho trường lớp và cộng đồng.</a:t>
            </a:r>
            <a:endParaRPr lang="en-US" sz="2800" dirty="0"/>
          </a:p>
        </p:txBody>
      </p:sp>
    </p:spTree>
    <p:extLst>
      <p:ext uri="{BB962C8B-B14F-4D97-AF65-F5344CB8AC3E}">
        <p14:creationId xmlns:p14="http://schemas.microsoft.com/office/powerpoint/2010/main" val="348045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3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DED3C353-00ED-97C8-B607-95A9EB8D8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07"/>
            <a:ext cx="12192000" cy="688776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4">
            <a:extLst>
              <a:ext uri="{FF2B5EF4-FFF2-40B4-BE49-F238E27FC236}">
                <a16:creationId xmlns:a16="http://schemas.microsoft.com/office/drawing/2014/main" id="{7343FE20-CCED-4429-D608-EDFC2D4CF6B1}"/>
              </a:ext>
            </a:extLst>
          </p:cNvPr>
          <p:cNvSpPr txBox="1">
            <a:spLocks noChangeArrowheads="1"/>
          </p:cNvSpPr>
          <p:nvPr/>
        </p:nvSpPr>
        <p:spPr bwMode="auto">
          <a:xfrm>
            <a:off x="194939" y="2286667"/>
            <a:ext cx="12192000" cy="1959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spcAft>
                <a:spcPts val="800"/>
              </a:spcAft>
            </a:pPr>
            <a:r>
              <a:rPr lang="vi-VN"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NÓI VÀ NGHE</a:t>
            </a:r>
            <a:endPar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indent="270510" algn="ctr">
              <a:lnSpc>
                <a:spcPct val="150000"/>
              </a:lnSpc>
              <a:spcAft>
                <a:spcPts val="800"/>
              </a:spcAft>
            </a:pPr>
            <a:r>
              <a:rPr lang="vi-VN" sz="4000" b="1" dirty="0">
                <a:effectLst/>
                <a:latin typeface="Times New Roman" panose="02020603050405020304" pitchFamily="18" charset="0"/>
                <a:ea typeface="Times New Roman" panose="02020603050405020304" pitchFamily="18" charset="0"/>
                <a:cs typeface="Times New Roman" panose="02020603050405020304" pitchFamily="18" charset="0"/>
              </a:rPr>
              <a:t>TRAO ĐỔI:</a:t>
            </a:r>
            <a:r>
              <a:rPr lang="vi-VN" sz="4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b="1" dirty="0">
                <a:effectLst/>
                <a:latin typeface="Times New Roman" panose="02020603050405020304" pitchFamily="18" charset="0"/>
                <a:ea typeface="Times New Roman" panose="02020603050405020304" pitchFamily="18" charset="0"/>
                <a:cs typeface="Times New Roman" panose="02020603050405020304" pitchFamily="18" charset="0"/>
              </a:rPr>
              <a:t>EM ĐỌC SÁCH BÁO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5" descr="POINSET3">
            <a:extLst>
              <a:ext uri="{FF2B5EF4-FFF2-40B4-BE49-F238E27FC236}">
                <a16:creationId xmlns:a16="http://schemas.microsoft.com/office/drawing/2014/main" id="{4C1F8A6F-720C-F2D7-C0C6-522D12E0EE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4621" y="4571333"/>
            <a:ext cx="3246937" cy="23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POINSET2">
            <a:extLst>
              <a:ext uri="{FF2B5EF4-FFF2-40B4-BE49-F238E27FC236}">
                <a16:creationId xmlns:a16="http://schemas.microsoft.com/office/drawing/2014/main" id="{CA0AACF5-C8A2-5EB0-1D5A-4BB0F9E3BF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473002" y="-113391"/>
            <a:ext cx="1566863" cy="187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a:extLst>
              <a:ext uri="{FF2B5EF4-FFF2-40B4-BE49-F238E27FC236}">
                <a16:creationId xmlns:a16="http://schemas.microsoft.com/office/drawing/2014/main" id="{7ACA080E-F0CF-2992-9618-9A62FEF2FA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939" y="4740354"/>
            <a:ext cx="1524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Sách giáo khoa THPT 2018">
            <a:extLst>
              <a:ext uri="{FF2B5EF4-FFF2-40B4-BE49-F238E27FC236}">
                <a16:creationId xmlns:a16="http://schemas.microsoft.com/office/drawing/2014/main" id="{77C5A749-7440-1C90-9D5A-8487F965C5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368" y="599617"/>
            <a:ext cx="1866546" cy="20852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POINSET2">
            <a:extLst>
              <a:ext uri="{FF2B5EF4-FFF2-40B4-BE49-F238E27FC236}">
                <a16:creationId xmlns:a16="http://schemas.microsoft.com/office/drawing/2014/main" id="{1A6D274C-1A33-761B-475D-091A88CF1B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219216" y="-174519"/>
            <a:ext cx="1560910"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A4ECA9E1-2EF9-2C51-BE78-3B3D7171B310}"/>
              </a:ext>
            </a:extLst>
          </p:cNvPr>
          <p:cNvPicPr>
            <a:picLocks noChangeAspect="1"/>
          </p:cNvPicPr>
          <p:nvPr/>
        </p:nvPicPr>
        <p:blipFill>
          <a:blip r:embed="rId2"/>
          <a:stretch>
            <a:fillRect/>
          </a:stretch>
        </p:blipFill>
        <p:spPr>
          <a:xfrm>
            <a:off x="2859568" y="576636"/>
            <a:ext cx="6096528" cy="1999661"/>
          </a:xfrm>
          <a:prstGeom prst="rect">
            <a:avLst/>
          </a:prstGeom>
        </p:spPr>
      </p:pic>
    </p:spTree>
    <p:extLst>
      <p:ext uri="{BB962C8B-B14F-4D97-AF65-F5344CB8AC3E}">
        <p14:creationId xmlns:p14="http://schemas.microsoft.com/office/powerpoint/2010/main" val="3222085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CEC637-B029-FF69-6968-DD8DA295E86E}"/>
              </a:ext>
            </a:extLst>
          </p:cNvPr>
          <p:cNvSpPr txBox="1"/>
          <p:nvPr/>
        </p:nvSpPr>
        <p:spPr>
          <a:xfrm>
            <a:off x="653415" y="655356"/>
            <a:ext cx="10784205" cy="4609275"/>
          </a:xfrm>
          <a:prstGeom prst="rect">
            <a:avLst/>
          </a:prstGeom>
          <a:noFill/>
        </p:spPr>
        <p:txBody>
          <a:bodyPr wrap="square">
            <a:spAutoFit/>
          </a:bodyPr>
          <a:lstStyle/>
          <a:p>
            <a:pPr algn="just">
              <a:lnSpc>
                <a:spcPct val="124000"/>
              </a:lnSpc>
              <a:spcAft>
                <a:spcPts val="1800"/>
              </a:spcAft>
              <a:buClr>
                <a:srgbClr val="D71820"/>
              </a:buClr>
              <a:buSzPts val="1200"/>
              <a:tabLst>
                <a:tab pos="270510" algn="l"/>
              </a:tabLst>
            </a:pPr>
            <a:r>
              <a:rPr lang="en-US" sz="3600" dirty="0" err="1">
                <a:solidFill>
                  <a:srgbClr val="231F20"/>
                </a:solidFill>
                <a:latin typeface="Arial" panose="020B0604020202020204" pitchFamily="34" charset="0"/>
                <a:ea typeface="Arial" panose="020B0604020202020204" pitchFamily="34" charset="0"/>
                <a:cs typeface="Arial" panose="020B0604020202020204" pitchFamily="34" charset="0"/>
              </a:rPr>
              <a:t>Bài</a:t>
            </a:r>
            <a:r>
              <a:rPr lang="en-US" sz="3600" dirty="0">
                <a:solidFill>
                  <a:srgbClr val="231F20"/>
                </a:solidFill>
                <a:latin typeface="Arial" panose="020B0604020202020204" pitchFamily="34" charset="0"/>
                <a:ea typeface="Arial" panose="020B0604020202020204" pitchFamily="34" charset="0"/>
                <a:cs typeface="Arial" panose="020B0604020202020204" pitchFamily="34" charset="0"/>
              </a:rPr>
              <a:t> 1: </a:t>
            </a:r>
            <a:r>
              <a:rPr lang="vi-VN" sz="3600" dirty="0">
                <a:solidFill>
                  <a:srgbClr val="231F20"/>
                </a:solidFill>
                <a:ea typeface="Arial" panose="020B0604020202020204" pitchFamily="34" charset="0"/>
                <a:cs typeface="Arial" panose="020B0604020202020204" pitchFamily="34" charset="0"/>
              </a:rPr>
              <a:t>Giới thiệu một tác phẩm (câu chuyện hoặc bài thơ, bài văn, bài báo, vở kịch) mà </a:t>
            </a:r>
            <a:r>
              <a:rPr lang="en-US" sz="3600" dirty="0" err="1">
                <a:solidFill>
                  <a:srgbClr val="231F20"/>
                </a:solidFill>
                <a:latin typeface="Arial" panose="020B0604020202020204" pitchFamily="34" charset="0"/>
                <a:ea typeface="Arial" panose="020B0604020202020204" pitchFamily="34" charset="0"/>
                <a:cs typeface="Arial" panose="020B0604020202020204" pitchFamily="34" charset="0"/>
              </a:rPr>
              <a:t>em</a:t>
            </a:r>
            <a:r>
              <a:rPr lang="en-US" sz="3600" dirty="0">
                <a:solidFill>
                  <a:srgbClr val="231F20"/>
                </a:solidFill>
                <a:latin typeface="Arial" panose="020B0604020202020204" pitchFamily="34" charset="0"/>
                <a:ea typeface="Arial" panose="020B0604020202020204" pitchFamily="34" charset="0"/>
                <a:cs typeface="Arial" panose="020B0604020202020204" pitchFamily="34" charset="0"/>
              </a:rPr>
              <a:t> </a:t>
            </a:r>
            <a:r>
              <a:rPr lang="vi-VN" sz="3600" dirty="0">
                <a:solidFill>
                  <a:srgbClr val="231F20"/>
                </a:solidFill>
                <a:ea typeface="Arial" panose="020B0604020202020204" pitchFamily="34" charset="0"/>
                <a:cs typeface="Arial" panose="020B0604020202020204" pitchFamily="34" charset="0"/>
              </a:rPr>
              <a:t>đã đọc ở nhà về những thiếu nhi chăm học, chăm làm, tích cực đóng góp cho trường lớp và cộng đồng...</a:t>
            </a:r>
          </a:p>
          <a:p>
            <a:pPr algn="just">
              <a:lnSpc>
                <a:spcPct val="124000"/>
              </a:lnSpc>
              <a:spcAft>
                <a:spcPts val="1800"/>
              </a:spcAft>
              <a:buClr>
                <a:srgbClr val="D71820"/>
              </a:buClr>
              <a:buSzPts val="1200"/>
              <a:tabLst>
                <a:tab pos="270510" algn="l"/>
              </a:tabLst>
            </a:pPr>
            <a:endParaRPr lang="en-US" sz="3600" dirty="0">
              <a:solidFill>
                <a:srgbClr val="231F20"/>
              </a:solidFill>
              <a:ea typeface="Arial" panose="020B0604020202020204" pitchFamily="34" charset="0"/>
              <a:cs typeface="Arial" panose="020B0604020202020204" pitchFamily="34" charset="0"/>
            </a:endParaRPr>
          </a:p>
          <a:p>
            <a:pPr algn="just">
              <a:lnSpc>
                <a:spcPct val="124000"/>
              </a:lnSpc>
              <a:spcAft>
                <a:spcPts val="1800"/>
              </a:spcAft>
              <a:buClr>
                <a:srgbClr val="D71820"/>
              </a:buClr>
              <a:buSzPts val="1200"/>
              <a:tabLst>
                <a:tab pos="270510" algn="l"/>
              </a:tabLst>
            </a:pPr>
            <a:endParaRPr lang="vi-VN" sz="3600" dirty="0">
              <a:solidFill>
                <a:srgbClr val="231F20"/>
              </a:solidFill>
              <a:ea typeface="Arial" panose="020B0604020202020204" pitchFamily="34" charset="0"/>
              <a:cs typeface="Arial" panose="020B0604020202020204" pitchFamily="34" charset="0"/>
            </a:endParaRPr>
          </a:p>
        </p:txBody>
      </p:sp>
      <p:sp>
        <p:nvSpPr>
          <p:cNvPr id="4" name="TextBox 4">
            <a:extLst>
              <a:ext uri="{FF2B5EF4-FFF2-40B4-BE49-F238E27FC236}">
                <a16:creationId xmlns:a16="http://schemas.microsoft.com/office/drawing/2014/main" id="{172FD76D-F403-2F14-C292-EABEEC024719}"/>
              </a:ext>
            </a:extLst>
          </p:cNvPr>
          <p:cNvSpPr txBox="1"/>
          <p:nvPr/>
        </p:nvSpPr>
        <p:spPr>
          <a:xfrm>
            <a:off x="637700" y="3824594"/>
            <a:ext cx="11426484" cy="646331"/>
          </a:xfrm>
          <a:prstGeom prst="rect">
            <a:avLst/>
          </a:prstGeom>
          <a:noFill/>
        </p:spPr>
        <p:txBody>
          <a:bodyPr wrap="square">
            <a:spAutoFit/>
          </a:bodyPr>
          <a:lstStyle/>
          <a:p>
            <a:r>
              <a:rPr lang="en-US" sz="3600" dirty="0" err="1">
                <a:solidFill>
                  <a:srgbClr val="000000"/>
                </a:solidFill>
                <a:latin typeface="Arial" panose="020B0604020202020204" pitchFamily="34" charset="0"/>
                <a:ea typeface="Courier New" panose="02070309020205020404" pitchFamily="49" charset="0"/>
                <a:cs typeface="Arial" panose="020B0604020202020204" pitchFamily="34" charset="0"/>
              </a:rPr>
              <a:t>Bài</a:t>
            </a:r>
            <a:r>
              <a:rPr lang="en-US" sz="3600" dirty="0">
                <a:solidFill>
                  <a:srgbClr val="000000"/>
                </a:solidFill>
                <a:latin typeface="Arial" panose="020B0604020202020204" pitchFamily="34" charset="0"/>
                <a:ea typeface="Courier New" panose="02070309020205020404" pitchFamily="49" charset="0"/>
                <a:cs typeface="Arial" panose="020B0604020202020204" pitchFamily="34" charset="0"/>
              </a:rPr>
              <a:t> 2. Trao </a:t>
            </a:r>
            <a:r>
              <a:rPr lang="vi-VN" sz="3600" dirty="0">
                <a:solidFill>
                  <a:srgbClr val="000000"/>
                </a:solidFill>
                <a:ea typeface="Courier New" panose="02070309020205020404" pitchFamily="49" charset="0"/>
                <a:cs typeface="Arial" panose="020B0604020202020204" pitchFamily="34" charset="0"/>
              </a:rPr>
              <a:t>đổi về nội </a:t>
            </a:r>
            <a:r>
              <a:rPr lang="en-US" sz="3600" dirty="0">
                <a:solidFill>
                  <a:srgbClr val="000000"/>
                </a:solidFill>
                <a:latin typeface="Arial" panose="020B0604020202020204" pitchFamily="34" charset="0"/>
                <a:ea typeface="Courier New" panose="02070309020205020404" pitchFamily="49" charset="0"/>
                <a:cs typeface="Arial" panose="020B0604020202020204" pitchFamily="34" charset="0"/>
              </a:rPr>
              <a:t>dung </a:t>
            </a:r>
            <a:r>
              <a:rPr lang="vi-VN" sz="3600" dirty="0">
                <a:solidFill>
                  <a:srgbClr val="000000"/>
                </a:solidFill>
                <a:ea typeface="Courier New" panose="02070309020205020404" pitchFamily="49" charset="0"/>
                <a:cs typeface="Arial" panose="020B0604020202020204" pitchFamily="34" charset="0"/>
              </a:rPr>
              <a:t>tác phẩm được giới thiệu. </a:t>
            </a:r>
            <a:endParaRPr lang="en-US" sz="3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0409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2049844-53E6-F904-FDB1-2EC399FDBF8A}"/>
              </a:ext>
            </a:extLst>
          </p:cNvPr>
          <p:cNvSpPr txBox="1"/>
          <p:nvPr/>
        </p:nvSpPr>
        <p:spPr>
          <a:xfrm>
            <a:off x="658761" y="808322"/>
            <a:ext cx="10874477" cy="2773644"/>
          </a:xfrm>
          <a:prstGeom prst="rect">
            <a:avLst/>
          </a:prstGeom>
          <a:noFill/>
        </p:spPr>
        <p:txBody>
          <a:bodyPr wrap="square">
            <a:spAutoFit/>
          </a:bodyPr>
          <a:lstStyle/>
          <a:p>
            <a:pPr marL="0" marR="0" lvl="0" indent="0" algn="just" defTabSz="914400" rtl="0" eaLnBrk="1" fontAlgn="auto" latinLnBrk="0" hangingPunct="1">
              <a:lnSpc>
                <a:spcPct val="124000"/>
              </a:lnSpc>
              <a:spcBef>
                <a:spcPts val="0"/>
              </a:spcBef>
              <a:spcAft>
                <a:spcPts val="1800"/>
              </a:spcAft>
              <a:buClr>
                <a:srgbClr val="D71820"/>
              </a:buClr>
              <a:buSzPts val="1200"/>
              <a:buFontTx/>
              <a:buNone/>
              <a:tabLst>
                <a:tab pos="270510" algn="l"/>
              </a:tabLst>
              <a:defRPr/>
            </a:pPr>
            <a:r>
              <a:rPr kumimoji="0" lang="en-US" sz="3600" b="0" i="0" u="none" strike="noStrike" kern="1200" cap="none" spc="0" normalizeH="0" baseline="0" noProof="0" dirty="0" err="1">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Bài</a:t>
            </a:r>
            <a:r>
              <a:rPr kumimoji="0" lang="en-US"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 1: </a:t>
            </a: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Giới thiệu một tác phẩm (câu chuyện hoặc bài thơ, bài văn, bài báo, vở kịch) mà </a:t>
            </a:r>
            <a:r>
              <a:rPr kumimoji="0" lang="en-US" sz="3600" b="0" i="0" u="none" strike="noStrike" kern="1200" cap="none" spc="0" normalizeH="0" baseline="0" noProof="0" dirty="0" err="1">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em</a:t>
            </a:r>
            <a:r>
              <a:rPr kumimoji="0" lang="en-US"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vi-VN" sz="3600" b="0" i="0" u="none" strike="noStrike" kern="1200" cap="none" spc="0" normalizeH="0" baseline="0" noProof="0" dirty="0">
                <a:ln>
                  <a:noFill/>
                </a:ln>
                <a:solidFill>
                  <a:srgbClr val="231F20"/>
                </a:solidFill>
                <a:effectLst/>
                <a:uLnTx/>
                <a:uFillTx/>
                <a:latin typeface="Arial" panose="020B0604020202020204" pitchFamily="34" charset="0"/>
                <a:ea typeface="Arial" panose="020B0604020202020204" pitchFamily="34" charset="0"/>
                <a:cs typeface="Arial" panose="020B0604020202020204" pitchFamily="34" charset="0"/>
              </a:rPr>
              <a:t>đã đọc về những thiếu nhi chăm học, chăm làm, tích cực đóng góp cho trường lớp và cộng đồng...</a:t>
            </a:r>
          </a:p>
        </p:txBody>
      </p:sp>
      <p:cxnSp>
        <p:nvCxnSpPr>
          <p:cNvPr id="4" name="Straight Connector 5">
            <a:extLst>
              <a:ext uri="{FF2B5EF4-FFF2-40B4-BE49-F238E27FC236}">
                <a16:creationId xmlns:a16="http://schemas.microsoft.com/office/drawing/2014/main" id="{CD03EE01-AB9F-969B-0409-82B54606F602}"/>
              </a:ext>
            </a:extLst>
          </p:cNvPr>
          <p:cNvCxnSpPr>
            <a:cxnSpLocks/>
          </p:cNvCxnSpPr>
          <p:nvPr/>
        </p:nvCxnSpPr>
        <p:spPr>
          <a:xfrm>
            <a:off x="746486" y="2878356"/>
            <a:ext cx="769942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79A4ACA-9945-E4D2-5547-0AC8341B7D0B}"/>
              </a:ext>
            </a:extLst>
          </p:cNvPr>
          <p:cNvCxnSpPr>
            <a:cxnSpLocks/>
          </p:cNvCxnSpPr>
          <p:nvPr/>
        </p:nvCxnSpPr>
        <p:spPr>
          <a:xfrm>
            <a:off x="7311570" y="1487092"/>
            <a:ext cx="39267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5">
            <a:extLst>
              <a:ext uri="{FF2B5EF4-FFF2-40B4-BE49-F238E27FC236}">
                <a16:creationId xmlns:a16="http://schemas.microsoft.com/office/drawing/2014/main" id="{77D25F1B-6EC4-F66E-3902-636AD6A56857}"/>
              </a:ext>
            </a:extLst>
          </p:cNvPr>
          <p:cNvCxnSpPr>
            <a:cxnSpLocks/>
          </p:cNvCxnSpPr>
          <p:nvPr/>
        </p:nvCxnSpPr>
        <p:spPr>
          <a:xfrm>
            <a:off x="746486" y="2195144"/>
            <a:ext cx="596894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5">
            <a:extLst>
              <a:ext uri="{FF2B5EF4-FFF2-40B4-BE49-F238E27FC236}">
                <a16:creationId xmlns:a16="http://schemas.microsoft.com/office/drawing/2014/main" id="{27D53DC4-C974-F6C1-8E25-BB2528F34E03}"/>
              </a:ext>
            </a:extLst>
          </p:cNvPr>
          <p:cNvCxnSpPr>
            <a:cxnSpLocks/>
          </p:cNvCxnSpPr>
          <p:nvPr/>
        </p:nvCxnSpPr>
        <p:spPr>
          <a:xfrm>
            <a:off x="8627041" y="2878356"/>
            <a:ext cx="290619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5">
            <a:extLst>
              <a:ext uri="{FF2B5EF4-FFF2-40B4-BE49-F238E27FC236}">
                <a16:creationId xmlns:a16="http://schemas.microsoft.com/office/drawing/2014/main" id="{02DEB4FC-313B-B78D-8125-7B73F923BD78}"/>
              </a:ext>
            </a:extLst>
          </p:cNvPr>
          <p:cNvCxnSpPr>
            <a:cxnSpLocks/>
          </p:cNvCxnSpPr>
          <p:nvPr/>
        </p:nvCxnSpPr>
        <p:spPr>
          <a:xfrm>
            <a:off x="834976" y="3581966"/>
            <a:ext cx="6676869"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64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34A6A62D-E292-71DE-D67C-D881C1854E1B}"/>
              </a:ext>
            </a:extLst>
          </p:cNvPr>
          <p:cNvSpPr txBox="1"/>
          <p:nvPr/>
        </p:nvSpPr>
        <p:spPr>
          <a:xfrm>
            <a:off x="4561489" y="1628579"/>
            <a:ext cx="6915808" cy="2985433"/>
          </a:xfrm>
          <a:prstGeom prst="rect">
            <a:avLst/>
          </a:prstGeom>
          <a:noFill/>
        </p:spPr>
        <p:txBody>
          <a:bodyPr wrap="square">
            <a:spAutoFit/>
          </a:bodyPr>
          <a:lstStyle/>
          <a:p>
            <a:pPr algn="just">
              <a:spcBef>
                <a:spcPts val="600"/>
              </a:spcBef>
              <a:spcAft>
                <a:spcPts val="600"/>
              </a:spcAft>
            </a:pPr>
            <a:r>
              <a:rPr lang="en-US" sz="2800" b="0" i="0" dirty="0" err="1">
                <a:effectLst/>
                <a:latin typeface="Arial" panose="020B0604020202020204" pitchFamily="34" charset="0"/>
              </a:rPr>
              <a:t>Bài</a:t>
            </a:r>
            <a:r>
              <a:rPr lang="en-US" sz="2800" b="0" i="0" dirty="0">
                <a:effectLst/>
                <a:latin typeface="Arial" panose="020B0604020202020204" pitchFamily="34" charset="0"/>
              </a:rPr>
              <a:t> 2: </a:t>
            </a:r>
            <a:r>
              <a:rPr lang="vi-VN" sz="2800" b="0" i="0" dirty="0">
                <a:effectLst/>
                <a:latin typeface="Arial" panose="020B0604020202020204" pitchFamily="34" charset="0"/>
              </a:rPr>
              <a:t>Trao đổi về nội dung tác phẩm được giới thiệu</a:t>
            </a:r>
          </a:p>
          <a:p>
            <a:pPr algn="just">
              <a:spcBef>
                <a:spcPts val="600"/>
              </a:spcBef>
              <a:spcAft>
                <a:spcPts val="600"/>
              </a:spcAft>
            </a:pPr>
            <a:r>
              <a:rPr lang="vi-VN" sz="2800" b="0" i="0" dirty="0">
                <a:effectLst/>
                <a:latin typeface="Arial" panose="020B0604020202020204" pitchFamily="34" charset="0"/>
              </a:rPr>
              <a:t>a) Em thích nhân vật ( hoặc chi tiết, hình ảnh, câu văn, câu thơ,..) nào trong tác phẩm đó? Vì sao?</a:t>
            </a:r>
          </a:p>
          <a:p>
            <a:pPr algn="just">
              <a:spcBef>
                <a:spcPts val="600"/>
              </a:spcBef>
              <a:spcAft>
                <a:spcPts val="600"/>
              </a:spcAft>
            </a:pPr>
            <a:r>
              <a:rPr lang="vi-VN" sz="2800" b="0" i="0" dirty="0">
                <a:effectLst/>
                <a:latin typeface="Arial" panose="020B0604020202020204" pitchFamily="34" charset="0"/>
              </a:rPr>
              <a:t>b) Tác phẩm đó có ý nghĩa gì?</a:t>
            </a:r>
          </a:p>
        </p:txBody>
      </p:sp>
      <p:pic>
        <p:nvPicPr>
          <p:cNvPr id="4" name="Shape 336">
            <a:extLst>
              <a:ext uri="{FF2B5EF4-FFF2-40B4-BE49-F238E27FC236}">
                <a16:creationId xmlns:a16="http://schemas.microsoft.com/office/drawing/2014/main" id="{C541C52A-ED11-A42B-2D1A-386154110C8D}"/>
              </a:ext>
            </a:extLst>
          </p:cNvPr>
          <p:cNvPicPr/>
          <p:nvPr/>
        </p:nvPicPr>
        <p:blipFill>
          <a:blip r:embed="rId2"/>
          <a:stretch/>
        </p:blipFill>
        <p:spPr>
          <a:xfrm>
            <a:off x="274887" y="1628580"/>
            <a:ext cx="3655984" cy="2985433"/>
          </a:xfrm>
          <a:prstGeom prst="rect">
            <a:avLst/>
          </a:prstGeom>
        </p:spPr>
      </p:pic>
    </p:spTree>
    <p:extLst>
      <p:ext uri="{BB962C8B-B14F-4D97-AF65-F5344CB8AC3E}">
        <p14:creationId xmlns:p14="http://schemas.microsoft.com/office/powerpoint/2010/main" val="3748097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C45DB32C-727A-76F3-6145-A0C31BA20C0A}"/>
              </a:ext>
            </a:extLst>
          </p:cNvPr>
          <p:cNvGrpSpPr/>
          <p:nvPr/>
        </p:nvGrpSpPr>
        <p:grpSpPr>
          <a:xfrm>
            <a:off x="0" y="0"/>
            <a:ext cx="12192000" cy="6858000"/>
            <a:chOff x="355263" y="228697"/>
            <a:chExt cx="11377191" cy="6629303"/>
          </a:xfrm>
        </p:grpSpPr>
        <p:pic>
          <p:nvPicPr>
            <p:cNvPr id="3" name="Picture 1">
              <a:extLst>
                <a:ext uri="{FF2B5EF4-FFF2-40B4-BE49-F238E27FC236}">
                  <a16:creationId xmlns:a16="http://schemas.microsoft.com/office/drawing/2014/main" id="{763A0CC3-D105-13CE-ECEF-347E0E88F389}"/>
                </a:ext>
              </a:extLst>
            </p:cNvPr>
            <p:cNvPicPr>
              <a:picLocks noChangeAspect="1"/>
            </p:cNvPicPr>
            <p:nvPr/>
          </p:nvPicPr>
          <p:blipFill>
            <a:blip r:embed="rId2"/>
            <a:stretch>
              <a:fillRect/>
            </a:stretch>
          </p:blipFill>
          <p:spPr>
            <a:xfrm>
              <a:off x="355263" y="228697"/>
              <a:ext cx="11377191" cy="6629303"/>
            </a:xfrm>
            <a:prstGeom prst="rect">
              <a:avLst/>
            </a:prstGeom>
            <a:ln>
              <a:noFill/>
            </a:ln>
          </p:spPr>
        </p:pic>
        <p:sp>
          <p:nvSpPr>
            <p:cNvPr id="4" name="Cloud 2">
              <a:extLst>
                <a:ext uri="{FF2B5EF4-FFF2-40B4-BE49-F238E27FC236}">
                  <a16:creationId xmlns:a16="http://schemas.microsoft.com/office/drawing/2014/main" id="{80E84E82-A682-3D23-859C-EFBD7B451A56}"/>
                </a:ext>
              </a:extLst>
            </p:cNvPr>
            <p:cNvSpPr/>
            <p:nvPr/>
          </p:nvSpPr>
          <p:spPr>
            <a:xfrm>
              <a:off x="722270" y="288485"/>
              <a:ext cx="5321589" cy="2097706"/>
            </a:xfrm>
            <a:prstGeom prst="cloud">
              <a:avLst/>
            </a:prstGeom>
            <a:solidFill>
              <a:sysClr val="window" lastClr="FFFFFF"/>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TRAO ĐỔI TRƯỚC </a:t>
              </a:r>
              <a:r>
                <a:rPr lang="en-US" sz="3600" b="1" kern="0" dirty="0">
                  <a:solidFill>
                    <a:prstClr val="black"/>
                  </a:solidFill>
                  <a:latin typeface="Calibri"/>
                </a:rPr>
                <a:t>NHÓM – GHI CHÉP + ĐẶT CÂU HỎI</a:t>
              </a:r>
              <a:endParaRPr kumimoji="0" lang="en-US" sz="3600" b="1" i="0" u="none" strike="noStrike" kern="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085610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DA144B1-BC48-4FB5-81A0-5EEE0F41D92F}"/>
              </a:ext>
            </a:extLst>
          </p:cNvPr>
          <p:cNvSpPr/>
          <p:nvPr/>
        </p:nvSpPr>
        <p:spPr>
          <a:xfrm>
            <a:off x="4034090" y="685800"/>
            <a:ext cx="4084580" cy="1107996"/>
          </a:xfrm>
          <a:prstGeom prst="rect">
            <a:avLst/>
          </a:prstGeom>
        </p:spPr>
        <p:txBody>
          <a:bodyPr wrap="none">
            <a:spAutoFit/>
          </a:bodyPr>
          <a:lstStyle/>
          <a:p>
            <a:pPr algn="ctr" defTabSz="914377">
              <a:defRPr/>
            </a:pPr>
            <a:r>
              <a:rPr lang="en-US" sz="6600" b="1" dirty="0">
                <a:solidFill>
                  <a:srgbClr val="FF0000"/>
                </a:solidFill>
                <a:latin typeface="UTM Avo"/>
                <a:cs typeface="Arial" panose="020B0604020202020204" pitchFamily="34" charset="0"/>
              </a:rPr>
              <a:t>VẬN DỤNG</a:t>
            </a:r>
          </a:p>
        </p:txBody>
      </p:sp>
      <p:sp>
        <p:nvSpPr>
          <p:cNvPr id="2" name="TextBox 1"/>
          <p:cNvSpPr txBox="1"/>
          <p:nvPr/>
        </p:nvSpPr>
        <p:spPr>
          <a:xfrm>
            <a:off x="3124200" y="2133600"/>
            <a:ext cx="6172200" cy="369332"/>
          </a:xfrm>
          <a:prstGeom prst="rect">
            <a:avLst/>
          </a:prstGeom>
          <a:noFill/>
        </p:spPr>
        <p:txBody>
          <a:bodyPr wrap="square" rtlCol="0">
            <a:spAutoFit/>
          </a:bodyPr>
          <a:lstStyle/>
          <a:p>
            <a:endParaRPr lang="en-US" dirty="0">
              <a:solidFill>
                <a:prstClr val="black"/>
              </a:solidFill>
              <a:latin typeface="Calibri"/>
            </a:endParaRPr>
          </a:p>
        </p:txBody>
      </p:sp>
      <p:sp>
        <p:nvSpPr>
          <p:cNvPr id="3" name="Rectangle 2"/>
          <p:cNvSpPr/>
          <p:nvPr/>
        </p:nvSpPr>
        <p:spPr>
          <a:xfrm>
            <a:off x="1787013" y="2318266"/>
            <a:ext cx="7848600" cy="646331"/>
          </a:xfrm>
          <a:prstGeom prst="rect">
            <a:avLst/>
          </a:prstGeom>
        </p:spPr>
        <p:txBody>
          <a:bodyPr wrap="square">
            <a:spAutoFit/>
          </a:bodyPr>
          <a:lstStyle/>
          <a:p>
            <a:pPr algn="just"/>
            <a:r>
              <a:rPr lang="vi-VN" sz="3600" b="1" dirty="0">
                <a:solidFill>
                  <a:srgbClr val="0070C0"/>
                </a:solidFill>
                <a:latin typeface="Calibri"/>
              </a:rPr>
              <a:t>- Các em vừa học bài gì?</a:t>
            </a:r>
          </a:p>
        </p:txBody>
      </p:sp>
      <p:sp>
        <p:nvSpPr>
          <p:cNvPr id="8" name="Hộp Văn bản 7">
            <a:extLst>
              <a:ext uri="{FF2B5EF4-FFF2-40B4-BE49-F238E27FC236}">
                <a16:creationId xmlns:a16="http://schemas.microsoft.com/office/drawing/2014/main" id="{5C8B51BA-C9D3-4F4A-F6B6-36D370F71A3B}"/>
              </a:ext>
            </a:extLst>
          </p:cNvPr>
          <p:cNvSpPr txBox="1"/>
          <p:nvPr/>
        </p:nvSpPr>
        <p:spPr>
          <a:xfrm>
            <a:off x="1787013" y="2928372"/>
            <a:ext cx="8617974"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70C0"/>
                </a:solidFill>
                <a:effectLst/>
                <a:uLnTx/>
                <a:uFillTx/>
                <a:latin typeface="Calibri"/>
                <a:ea typeface="+mn-ea"/>
                <a:cs typeface="+mn-cs"/>
              </a:rPr>
              <a:t>- </a:t>
            </a:r>
            <a:r>
              <a:rPr kumimoji="0" lang="en-US" sz="3600" b="1" i="0" u="none" strike="noStrike" kern="1200" cap="none" spc="0" normalizeH="0" baseline="0" noProof="0" dirty="0" err="1">
                <a:ln>
                  <a:noFill/>
                </a:ln>
                <a:solidFill>
                  <a:srgbClr val="0070C0"/>
                </a:solidFill>
                <a:effectLst/>
                <a:uLnTx/>
                <a:uFillTx/>
                <a:latin typeface="Calibri"/>
                <a:ea typeface="+mn-ea"/>
                <a:cs typeface="+mn-cs"/>
              </a:rPr>
              <a:t>Về</a:t>
            </a:r>
            <a:r>
              <a:rPr kumimoji="0" lang="en-US" sz="3600" b="1" i="0" u="none" strike="noStrike" kern="1200" cap="none" spc="0" normalizeH="0" baseline="0" noProof="0" dirty="0">
                <a:ln>
                  <a:noFill/>
                </a:ln>
                <a:solidFill>
                  <a:srgbClr val="0070C0"/>
                </a:solidFill>
                <a:effectLst/>
                <a:uLnTx/>
                <a:uFillTx/>
                <a:latin typeface="Calibri"/>
                <a:ea typeface="+mn-ea"/>
                <a:cs typeface="+mn-cs"/>
              </a:rPr>
              <a:t> </a:t>
            </a:r>
            <a:r>
              <a:rPr kumimoji="0" lang="vi-VN" sz="3600" b="1" i="0" u="none" strike="noStrike" kern="1200" cap="none" spc="0" normalizeH="0" baseline="0" noProof="0" dirty="0">
                <a:ln>
                  <a:noFill/>
                </a:ln>
                <a:solidFill>
                  <a:srgbClr val="0070C0"/>
                </a:solidFill>
                <a:effectLst/>
                <a:uLnTx/>
                <a:uFillTx/>
                <a:latin typeface="Calibri"/>
                <a:ea typeface="+mn-ea"/>
                <a:cs typeface="+mn-cs"/>
              </a:rPr>
              <a:t>nhà tìm hiểu thêm về các câu truyện, bài báo, bài văn, bài thơ để cùng trao đổi với người thân về những điều mình tìm hiểu được.</a:t>
            </a:r>
            <a:endParaRPr kumimoji="0" lang="en-US" sz="3600" b="1" i="0" u="none" strike="noStrike" kern="1200" cap="none" spc="0" normalizeH="0" baseline="0" noProof="0" dirty="0">
              <a:ln>
                <a:noFill/>
              </a:ln>
              <a:solidFill>
                <a:srgbClr val="0070C0"/>
              </a:solidFill>
              <a:effectLst/>
              <a:uLnTx/>
              <a:uFillTx/>
              <a:latin typeface="Calibri"/>
              <a:ea typeface="+mn-ea"/>
              <a:cs typeface="+mn-cs"/>
            </a:endParaRPr>
          </a:p>
        </p:txBody>
      </p:sp>
    </p:spTree>
    <p:extLst>
      <p:ext uri="{BB962C8B-B14F-4D97-AF65-F5344CB8AC3E}">
        <p14:creationId xmlns:p14="http://schemas.microsoft.com/office/powerpoint/2010/main" val="96807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31BA21B-87EF-EC4B-B582-83495D5A6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1C9A436D-8F6C-5DF0-702F-901D532E59CA}"/>
              </a:ext>
            </a:extLst>
          </p:cNvPr>
          <p:cNvSpPr txBox="1"/>
          <p:nvPr/>
        </p:nvSpPr>
        <p:spPr>
          <a:xfrm>
            <a:off x="980250" y="1157994"/>
            <a:ext cx="10065026" cy="4339650"/>
          </a:xfrm>
          <a:prstGeom prst="rect">
            <a:avLst/>
          </a:prstGeom>
          <a:noFill/>
        </p:spPr>
        <p:txBody>
          <a:bodyPr wrap="square" rtlCol="0">
            <a:spAutoFit/>
          </a:bodyPr>
          <a:lstStyle/>
          <a:p>
            <a:pPr algn="ctr" eaLnBrk="0" fontAlgn="base" hangingPunct="0">
              <a:spcBef>
                <a:spcPct val="0"/>
              </a:spcBef>
              <a:spcAft>
                <a:spcPct val="0"/>
              </a:spcAft>
            </a:pPr>
            <a:r>
              <a:rPr lang="en-US" sz="13800" b="1" dirty="0" err="1">
                <a:solidFill>
                  <a:srgbClr val="FF0000"/>
                </a:solidFill>
                <a:effectLst>
                  <a:outerShdw blurRad="38100" dist="38100" dir="2700000" algn="tl">
                    <a:srgbClr val="000000">
                      <a:alpha val="43137"/>
                    </a:srgbClr>
                  </a:outerShdw>
                </a:effectLst>
                <a:latin typeface="UTM LinotypeZapfino KT" panose="02040603050506020204" pitchFamily="18" charset="0"/>
              </a:rPr>
              <a:t>Chúc</a:t>
            </a:r>
            <a:r>
              <a:rPr lang="en-US" sz="13800" b="1" dirty="0">
                <a:solidFill>
                  <a:srgbClr val="FF0000"/>
                </a:solidFill>
                <a:effectLst>
                  <a:outerShdw blurRad="38100" dist="38100" dir="2700000" algn="tl">
                    <a:srgbClr val="000000">
                      <a:alpha val="43137"/>
                    </a:srgbClr>
                  </a:outerShdw>
                </a:effectLst>
                <a:latin typeface="UTM LinotypeZapfino KT" panose="02040603050506020204" pitchFamily="18" charset="0"/>
              </a:rPr>
              <a:t> </a:t>
            </a:r>
            <a:r>
              <a:rPr lang="en-US" sz="13800" b="1" dirty="0" err="1">
                <a:solidFill>
                  <a:srgbClr val="FF0000"/>
                </a:solidFill>
                <a:effectLst>
                  <a:outerShdw blurRad="38100" dist="38100" dir="2700000" algn="tl">
                    <a:srgbClr val="000000">
                      <a:alpha val="43137"/>
                    </a:srgbClr>
                  </a:outerShdw>
                </a:effectLst>
                <a:latin typeface="UTM LinotypeZapfino KT" panose="02040603050506020204" pitchFamily="18" charset="0"/>
              </a:rPr>
              <a:t>các</a:t>
            </a:r>
            <a:r>
              <a:rPr lang="en-US" sz="13800" b="1" dirty="0">
                <a:solidFill>
                  <a:srgbClr val="FF0000"/>
                </a:solidFill>
                <a:effectLst>
                  <a:outerShdw blurRad="38100" dist="38100" dir="2700000" algn="tl">
                    <a:srgbClr val="000000">
                      <a:alpha val="43137"/>
                    </a:srgbClr>
                  </a:outerShdw>
                </a:effectLst>
                <a:latin typeface="UTM LinotypeZapfino KT" panose="02040603050506020204" pitchFamily="18" charset="0"/>
              </a:rPr>
              <a:t> </a:t>
            </a:r>
            <a:r>
              <a:rPr lang="en-US" sz="13800" b="1" dirty="0" err="1">
                <a:solidFill>
                  <a:srgbClr val="FF0000"/>
                </a:solidFill>
                <a:effectLst>
                  <a:outerShdw blurRad="38100" dist="38100" dir="2700000" algn="tl">
                    <a:srgbClr val="000000">
                      <a:alpha val="43137"/>
                    </a:srgbClr>
                  </a:outerShdw>
                </a:effectLst>
                <a:latin typeface="UTM LinotypeZapfino KT" panose="02040603050506020204" pitchFamily="18" charset="0"/>
              </a:rPr>
              <a:t>em</a:t>
            </a:r>
            <a:r>
              <a:rPr lang="en-US" sz="13800" b="1" dirty="0">
                <a:solidFill>
                  <a:srgbClr val="FF0000"/>
                </a:solidFill>
                <a:effectLst>
                  <a:outerShdw blurRad="38100" dist="38100" dir="2700000" algn="tl">
                    <a:srgbClr val="000000">
                      <a:alpha val="43137"/>
                    </a:srgbClr>
                  </a:outerShdw>
                </a:effectLst>
                <a:latin typeface="UTM LinotypeZapfino KT" panose="02040603050506020204" pitchFamily="18" charset="0"/>
              </a:rPr>
              <a:t> </a:t>
            </a:r>
            <a:r>
              <a:rPr lang="en-US" sz="13800" b="1" dirty="0" err="1">
                <a:solidFill>
                  <a:srgbClr val="FF0000"/>
                </a:solidFill>
                <a:effectLst>
                  <a:outerShdw blurRad="38100" dist="38100" dir="2700000" algn="tl">
                    <a:srgbClr val="000000">
                      <a:alpha val="43137"/>
                    </a:srgbClr>
                  </a:outerShdw>
                </a:effectLst>
                <a:latin typeface="UTM LinotypeZapfino KT" panose="02040603050506020204" pitchFamily="18" charset="0"/>
              </a:rPr>
              <a:t>học</a:t>
            </a:r>
            <a:r>
              <a:rPr lang="en-US" sz="13800" b="1" dirty="0">
                <a:solidFill>
                  <a:srgbClr val="FF0000"/>
                </a:solidFill>
                <a:effectLst>
                  <a:outerShdw blurRad="38100" dist="38100" dir="2700000" algn="tl">
                    <a:srgbClr val="000000">
                      <a:alpha val="43137"/>
                    </a:srgbClr>
                  </a:outerShdw>
                </a:effectLst>
                <a:latin typeface="UTM LinotypeZapfino KT" panose="02040603050506020204" pitchFamily="18" charset="0"/>
              </a:rPr>
              <a:t> </a:t>
            </a:r>
            <a:r>
              <a:rPr lang="en-US" sz="13800" b="1" dirty="0" err="1">
                <a:solidFill>
                  <a:srgbClr val="FF0000"/>
                </a:solidFill>
                <a:effectLst>
                  <a:outerShdw blurRad="38100" dist="38100" dir="2700000" algn="tl">
                    <a:srgbClr val="000000">
                      <a:alpha val="43137"/>
                    </a:srgbClr>
                  </a:outerShdw>
                </a:effectLst>
                <a:latin typeface="UTM LinotypeZapfino KT" panose="02040603050506020204" pitchFamily="18" charset="0"/>
              </a:rPr>
              <a:t>tốt</a:t>
            </a:r>
            <a:r>
              <a:rPr lang="en-US" sz="13800" b="1" dirty="0">
                <a:solidFill>
                  <a:srgbClr val="FF0000"/>
                </a:solidFill>
                <a:effectLst>
                  <a:outerShdw blurRad="38100" dist="38100" dir="2700000" algn="tl">
                    <a:srgbClr val="000000">
                      <a:alpha val="43137"/>
                    </a:srgbClr>
                  </a:outerShdw>
                </a:effectLst>
                <a:latin typeface="UTM LinotypeZapfino KT" panose="02040603050506020204" pitchFamily="18" charset="0"/>
              </a:rPr>
              <a:t>!</a:t>
            </a:r>
          </a:p>
        </p:txBody>
      </p:sp>
    </p:spTree>
    <p:extLst>
      <p:ext uri="{BB962C8B-B14F-4D97-AF65-F5344CB8AC3E}">
        <p14:creationId xmlns:p14="http://schemas.microsoft.com/office/powerpoint/2010/main" val="4086278133"/>
      </p:ext>
    </p:extLst>
  </p:cSld>
  <p:clrMapOvr>
    <a:masterClrMapping/>
  </p:clrMapOvr>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TotalTime>
  <Words>367</Words>
  <Application>Microsoft Office PowerPoint</Application>
  <PresentationFormat>Màn hình rộng</PresentationFormat>
  <Paragraphs>19</Paragraphs>
  <Slides>9</Slides>
  <Notes>2</Notes>
  <HiddenSlides>0</HiddenSlides>
  <MMClips>1</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9</vt:i4>
      </vt:variant>
    </vt:vector>
  </HeadingPairs>
  <TitlesOfParts>
    <vt:vector size="18" baseType="lpstr">
      <vt:lpstr>Aptos</vt:lpstr>
      <vt:lpstr>Aptos Display</vt:lpstr>
      <vt:lpstr>Arial</vt:lpstr>
      <vt:lpstr>Calibri</vt:lpstr>
      <vt:lpstr>Courier New</vt:lpstr>
      <vt:lpstr>Times New Roman</vt:lpstr>
      <vt:lpstr>UTM Avo</vt:lpstr>
      <vt:lpstr>UTM LinotypeZapfino KT</vt:lpstr>
      <vt:lpstr>Chủ đề Office</vt:lpstr>
      <vt:lpstr>KHỞI ĐỘNG  “Trò chơi chuyền bóng”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Nguyễn Thị Mân</dc:creator>
  <cp:lastModifiedBy>Nguyễn Thị Mân</cp:lastModifiedBy>
  <cp:revision>1</cp:revision>
  <dcterms:created xsi:type="dcterms:W3CDTF">2025-02-06T16:16:07Z</dcterms:created>
  <dcterms:modified xsi:type="dcterms:W3CDTF">2025-02-06T17:11:09Z</dcterms:modified>
</cp:coreProperties>
</file>